
<file path=[Content_Types].xml><?xml version="1.0" encoding="utf-8"?>
<Types xmlns="http://schemas.openxmlformats.org/package/2006/content-types">
  <Default Extension="fntdata" ContentType="application/x-fontdata"/>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0" r:id="rId1"/>
    <p:sldMasterId id="2147483691" r:id="rId2"/>
  </p:sldMasterIdLst>
  <p:notesMasterIdLst>
    <p:notesMasterId r:id="rId18"/>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Lst>
  <p:sldSz cx="9144000" cy="5143500" type="screen16x9"/>
  <p:notesSz cx="6858000" cy="9144000"/>
  <p:embeddedFontLst>
    <p:embeddedFont>
      <p:font typeface="DM Serif Display" pitchFamily="2" charset="0"/>
      <p:regular r:id="rId19"/>
      <p:italic r:id="rId20"/>
    </p:embeddedFont>
    <p:embeddedFont>
      <p:font typeface="Fira Sans Extra Condensed Medium" panose="020B0603050000020004" pitchFamily="34" charset="0"/>
      <p:regular r:id="rId21"/>
      <p:bold r:id="rId22"/>
      <p:italic r:id="rId23"/>
      <p:boldItalic r:id="rId24"/>
    </p:embeddedFont>
    <p:embeddedFont>
      <p:font typeface="Georgia" panose="02040502050405020303" pitchFamily="18" charset="0"/>
      <p:regular r:id="rId25"/>
      <p:bold r:id="rId26"/>
      <p:italic r:id="rId27"/>
      <p:boldItalic r:id="rId28"/>
    </p:embeddedFont>
    <p:embeddedFont>
      <p:font typeface="Open Sans" panose="020B0606030504020204" pitchFamily="34" charset="0"/>
      <p:regular r:id="rId29"/>
      <p:bold r:id="rId30"/>
      <p:italic r:id="rId31"/>
      <p:boldItalic r:id="rId32"/>
    </p:embeddedFont>
    <p:embeddedFont>
      <p:font typeface="Open Sans Light" panose="020F0302020204030204" pitchFamily="34" charset="0"/>
      <p:regular r:id="rId33"/>
      <p:bold r:id="rId34"/>
      <p:italic r:id="rId35"/>
      <p:boldItalic r:id="rId36"/>
    </p:embeddedFont>
    <p:embeddedFont>
      <p:font typeface="Trebuchet MS" panose="020B0703020202090204" pitchFamily="34" charset="0"/>
      <p:regular r:id="rId37"/>
      <p:bold r:id="rId38"/>
      <p: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94"/>
  </p:normalViewPr>
  <p:slideViewPr>
    <p:cSldViewPr snapToGrid="0">
      <p:cViewPr varScale="1">
        <p:scale>
          <a:sx n="136" d="100"/>
          <a:sy n="136" d="100"/>
        </p:scale>
        <p:origin x="200" y="50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notesMaster" Target="notesMasters/notesMaster1.xml"/><Relationship Id="rId26" Type="http://schemas.openxmlformats.org/officeDocument/2006/relationships/font" Target="fonts/font8.fntdata"/><Relationship Id="rId39" Type="http://schemas.openxmlformats.org/officeDocument/2006/relationships/font" Target="fonts/font21.fntdata"/><Relationship Id="rId21" Type="http://schemas.openxmlformats.org/officeDocument/2006/relationships/font" Target="fonts/font3.fntdata"/><Relationship Id="rId34" Type="http://schemas.openxmlformats.org/officeDocument/2006/relationships/font" Target="fonts/font16.fntdata"/><Relationship Id="rId42"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font" Target="fonts/font2.fntdata"/><Relationship Id="rId29" Type="http://schemas.openxmlformats.org/officeDocument/2006/relationships/font" Target="fonts/font11.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6.fntdata"/><Relationship Id="rId32" Type="http://schemas.openxmlformats.org/officeDocument/2006/relationships/font" Target="fonts/font14.fntdata"/><Relationship Id="rId37" Type="http://schemas.openxmlformats.org/officeDocument/2006/relationships/font" Target="fonts/font19.fntdata"/><Relationship Id="rId40"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font" Target="fonts/font18.fntdata"/><Relationship Id="rId10" Type="http://schemas.openxmlformats.org/officeDocument/2006/relationships/slide" Target="slides/slide8.xml"/><Relationship Id="rId19" Type="http://schemas.openxmlformats.org/officeDocument/2006/relationships/font" Target="fonts/font1.fntdata"/><Relationship Id="rId31" Type="http://schemas.openxmlformats.org/officeDocument/2006/relationships/font" Target="fonts/font13.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font" Target="fonts/font17.fntdata"/><Relationship Id="rId43" Type="http://schemas.openxmlformats.org/officeDocument/2006/relationships/tableStyles" Target="tableStyle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7.fntdata"/><Relationship Id="rId33" Type="http://schemas.openxmlformats.org/officeDocument/2006/relationships/font" Target="fonts/font15.fntdata"/><Relationship Id="rId38" Type="http://schemas.openxmlformats.org/officeDocument/2006/relationships/font" Target="fonts/font20.fntdata"/></Relationships>
</file>

<file path=ppt/media/image1.png>
</file>

<file path=ppt/media/image10.png>
</file>

<file path=ppt/media/image11.png>
</file>

<file path=ppt/media/image12.png>
</file>

<file path=ppt/media/image13.jpg>
</file>

<file path=ppt/media/image14.png>
</file>

<file path=ppt/media/image15.jpg>
</file>

<file path=ppt/media/image16.jpg>
</file>

<file path=ppt/media/image17.jpg>
</file>

<file path=ppt/media/image18.jpg>
</file>

<file path=ppt/media/image19.png>
</file>

<file path=ppt/media/image2.png>
</file>

<file path=ppt/media/image20.png>
</file>

<file path=ppt/media/image3.png>
</file>

<file path=ppt/media/image4.jpg>
</file>

<file path=ppt/media/image5.jpg>
</file>

<file path=ppt/media/image6.jpg>
</file>

<file path=ppt/media/image7.png>
</file>

<file path=ppt/media/image8.pn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11b1f7a179c_0_1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6" name="Google Shape;216;g11b1f7a179c_0_14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CA">
                <a:solidFill>
                  <a:schemeClr val="dk1"/>
                </a:solidFill>
                <a:latin typeface="Georgia"/>
                <a:ea typeface="Georgia"/>
                <a:cs typeface="Georgia"/>
                <a:sym typeface="Georgia"/>
              </a:rPr>
              <a:t>Hello everyone, thank you for watching Group 4’s presentation. </a:t>
            </a:r>
            <a:endParaRPr>
              <a:solidFill>
                <a:schemeClr val="dk1"/>
              </a:solidFill>
              <a:latin typeface="Georgia"/>
              <a:ea typeface="Georgia"/>
              <a:cs typeface="Georgia"/>
              <a:sym typeface="Georgia"/>
            </a:endParaRPr>
          </a:p>
          <a:p>
            <a:pPr marL="0" lvl="0" indent="0" algn="l" rtl="0">
              <a:lnSpc>
                <a:spcPct val="100000"/>
              </a:lnSpc>
              <a:spcBef>
                <a:spcPts val="0"/>
              </a:spcBef>
              <a:spcAft>
                <a:spcPts val="0"/>
              </a:spcAft>
              <a:buSzPts val="1100"/>
              <a:buNone/>
            </a:pPr>
            <a:endParaRPr>
              <a:solidFill>
                <a:schemeClr val="dk1"/>
              </a:solidFill>
              <a:latin typeface="Georgia"/>
              <a:ea typeface="Georgia"/>
              <a:cs typeface="Georgia"/>
              <a:sym typeface="Georgia"/>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g11b1f7a179c_0_113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0" name="Google Shape;280;g11b1f7a179c_0_113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g11b1f7a179c_1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89" name="Google Shape;289;g11b1f7a179c_1_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11b1f7a179c_0_8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9" name="Google Shape;299;g11b1f7a179c_0_83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CA"/>
              <a:t>So in the following chapter we are going to talk about things that can be improved given time.</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124ad8b80dc_0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05" name="Google Shape;305;g124ad8b80dc_0_4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CA">
                <a:solidFill>
                  <a:schemeClr val="dk1"/>
                </a:solidFill>
              </a:rPr>
              <a:t>1.s We keep the questions simple and compact for narrowing down the scope for presentation purpose. But there are obviously much more questions can be asked to further explore the client preference. Things like how often they wish to rebalance their portfolio or </a:t>
            </a:r>
            <a:endParaRPr>
              <a:solidFill>
                <a:schemeClr val="dk1"/>
              </a:solidFill>
            </a:endParaRPr>
          </a:p>
          <a:p>
            <a:pPr marL="0" lvl="0" indent="0" algn="l" rtl="0">
              <a:spcBef>
                <a:spcPts val="0"/>
              </a:spcBef>
              <a:spcAft>
                <a:spcPts val="0"/>
              </a:spcAft>
              <a:buClr>
                <a:schemeClr val="dk1"/>
              </a:buClr>
              <a:buSzPts val="1100"/>
              <a:buFont typeface="Arial"/>
              <a:buNone/>
            </a:pPr>
            <a:endParaRPr>
              <a:solidFill>
                <a:schemeClr val="dk1"/>
              </a:solidFill>
            </a:endParaRPr>
          </a:p>
          <a:p>
            <a:pPr marL="0" lvl="0" indent="0" algn="l" rtl="0">
              <a:spcBef>
                <a:spcPts val="0"/>
              </a:spcBef>
              <a:spcAft>
                <a:spcPts val="0"/>
              </a:spcAft>
              <a:buClr>
                <a:schemeClr val="dk1"/>
              </a:buClr>
              <a:buSzPts val="1100"/>
              <a:buFont typeface="Arial"/>
              <a:buNone/>
            </a:pPr>
            <a:r>
              <a:rPr lang="en-CA">
                <a:solidFill>
                  <a:schemeClr val="dk1"/>
                </a:solidFill>
              </a:rPr>
              <a:t>2. We talked about how preference input are received autonomously. But we didn’t do much for the delivery of results. So there can be a various ways to do so, we can chat the result to client in the chat box, we can email the result or we can just have them show up in their account history. So this is more product-wise improvement.</a:t>
            </a:r>
            <a:endParaRPr>
              <a:solidFill>
                <a:schemeClr val="dk1"/>
              </a:solidFill>
            </a:endParaRPr>
          </a:p>
          <a:p>
            <a:pPr marL="0" lvl="0" indent="0" algn="l" rtl="0">
              <a:spcBef>
                <a:spcPts val="0"/>
              </a:spcBef>
              <a:spcAft>
                <a:spcPts val="0"/>
              </a:spcAft>
              <a:buClr>
                <a:schemeClr val="dk1"/>
              </a:buClr>
              <a:buSzPts val="1100"/>
              <a:buFont typeface="Arial"/>
              <a:buNone/>
            </a:pPr>
            <a:r>
              <a:rPr lang="en-CA">
                <a:solidFill>
                  <a:schemeClr val="dk1"/>
                </a:solidFill>
              </a:rPr>
              <a:t>3. I think that the robot or the product as a whole can do more than just receiving preferences and compute weights. It can be more intelligent, things like giving suggestions in macro extent  to a client who wants to double his investment in 5 years. Or the robot can make recommendation when the client doesn’t have a clear preference or have little knowledge about the ETF markets. The list can keep going on and on, there are just many features we can add to make it better. For a better price thats for sure.</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11b1f7a179c_1_3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35" name="Google Shape;335;g11b1f7a179c_1_36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298450" algn="l" rtl="0">
              <a:spcBef>
                <a:spcPts val="0"/>
              </a:spcBef>
              <a:spcAft>
                <a:spcPts val="0"/>
              </a:spcAft>
              <a:buSzPts val="1100"/>
              <a:buAutoNum type="arabicPeriod"/>
            </a:pPr>
            <a:r>
              <a:rPr lang="en-CA"/>
              <a:t>The data we use now are loaded from CSVs, they contain data until April 1st. But actually making it perfect we would want up-to-date data on daily basis. One way we can achieve that is to connect to yahoo-finance library to request daily updates.</a:t>
            </a:r>
            <a:endParaRPr/>
          </a:p>
          <a:p>
            <a:pPr marL="457200" lvl="0" indent="-298450" algn="l" rtl="0">
              <a:spcBef>
                <a:spcPts val="0"/>
              </a:spcBef>
              <a:spcAft>
                <a:spcPts val="0"/>
              </a:spcAft>
              <a:buSzPts val="1100"/>
              <a:buAutoNum type="arabicPeriod"/>
            </a:pPr>
            <a:r>
              <a:rPr lang="en-CA"/>
              <a:t>Most of the performance are visualized using historical data. But the clients care more about possible furture performance. We don’t know exactly waht the future will be like but we have many powerful simulation tools that gives a rough picture. So providing simulation performance can be a big plus.</a:t>
            </a:r>
            <a:endParaRPr/>
          </a:p>
          <a:p>
            <a:pPr marL="457200" lvl="0" indent="-298450" algn="l" rtl="0">
              <a:spcBef>
                <a:spcPts val="0"/>
              </a:spcBef>
              <a:spcAft>
                <a:spcPts val="0"/>
              </a:spcAft>
              <a:buSzPts val="1100"/>
              <a:buAutoNum type="arabicPeriod"/>
            </a:pPr>
            <a:r>
              <a:rPr lang="en-CA"/>
              <a:t>Also the methodologies we use are OLD-FASHIONED. Max-sharpe ratio, min-var methods that give theoraticaly closed-form SOLUTION. But that doesn’t equal profitability, introduction of some deep-learning model with </a:t>
            </a:r>
            <a:r>
              <a:rPr lang="en-CA" sz="1050">
                <a:solidFill>
                  <a:schemeClr val="dk1"/>
                </a:solidFill>
                <a:highlight>
                  <a:schemeClr val="lt1"/>
                </a:highlight>
              </a:rPr>
              <a:t>Multiple-Factors might make a difference.</a:t>
            </a:r>
            <a:endParaRPr sz="1050">
              <a:solidFill>
                <a:schemeClr val="dk1"/>
              </a:solidFill>
              <a:highlight>
                <a:schemeClr val="lt1"/>
              </a:highlight>
            </a:endParaRPr>
          </a:p>
          <a:p>
            <a:pPr marL="457200" lvl="0" indent="-295275" algn="l" rtl="0">
              <a:spcBef>
                <a:spcPts val="0"/>
              </a:spcBef>
              <a:spcAft>
                <a:spcPts val="0"/>
              </a:spcAft>
              <a:buClr>
                <a:schemeClr val="dk1"/>
              </a:buClr>
              <a:buSzPts val="1050"/>
              <a:buAutoNum type="arabicPeriod"/>
            </a:pPr>
            <a:r>
              <a:rPr lang="en-CA" sz="1050">
                <a:solidFill>
                  <a:schemeClr val="dk1"/>
                </a:solidFill>
                <a:highlight>
                  <a:schemeClr val="lt1"/>
                </a:highlight>
              </a:rPr>
              <a:t>Last but not least, metrics. Or how we evaluate the performance. So far we only include annualizaed return and portfolio value as 2 metrics but there can be more. Standard deviation, max-drawdowns and so on. With more all-rounded view of the portofolio, the product will likely attract more experienced clients and that builds up the reputation and more benefits to come.</a:t>
            </a:r>
            <a:endParaRPr sz="1050">
              <a:solidFill>
                <a:schemeClr val="dk1"/>
              </a:solidFill>
              <a:highlight>
                <a:schemeClr val="lt1"/>
              </a:highlight>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124c026b82c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99" name="Google Shape;399;g124c026b82c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p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3" name="Google Shape;223;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CA">
                <a:solidFill>
                  <a:schemeClr val="dk1"/>
                </a:solidFill>
                <a:latin typeface="Georgia"/>
                <a:ea typeface="Georgia"/>
                <a:cs typeface="Georgia"/>
                <a:sym typeface="Georgia"/>
              </a:rPr>
              <a:t>Nowadays, </a:t>
            </a:r>
            <a:r>
              <a:rPr lang="en-CA" sz="1200">
                <a:solidFill>
                  <a:schemeClr val="dk1"/>
                </a:solidFill>
                <a:latin typeface="Georgia"/>
                <a:ea typeface="Georgia"/>
                <a:cs typeface="Georgia"/>
                <a:sym typeface="Georgia"/>
              </a:rPr>
              <a:t>developing a Robo-advisor is very useful as it can help investors clarify and reach their goals but is cheaper in terms of cost than consulting a traditional advisor. Our team has created a Watson Assistant chatbot platform on IBM Cloud that each user could express their financial attitudes. Watson Assistant chatbot would solve the portfolio optimization problem and give an optimal portfolio allocation based on the user's response and financial data. So, Let’s take a look at the first part, product review. </a:t>
            </a:r>
            <a:endParaRPr sz="1200">
              <a:solidFill>
                <a:schemeClr val="dk1"/>
              </a:solidFill>
              <a:latin typeface="Georgia"/>
              <a:ea typeface="Georgia"/>
              <a:cs typeface="Georgia"/>
              <a:sym typeface="Georgia"/>
            </a:endParaRPr>
          </a:p>
          <a:p>
            <a:pPr marL="0" lvl="0" indent="0" algn="l" rtl="0">
              <a:lnSpc>
                <a:spcPct val="100000"/>
              </a:lnSpc>
              <a:spcBef>
                <a:spcPts val="0"/>
              </a:spcBef>
              <a:spcAft>
                <a:spcPts val="0"/>
              </a:spcAft>
              <a:buSzPts val="1100"/>
              <a:buNone/>
            </a:pPr>
            <a:endParaRPr sz="1200">
              <a:solidFill>
                <a:schemeClr val="dk1"/>
              </a:solidFill>
              <a:latin typeface="Georgia"/>
              <a:ea typeface="Georgia"/>
              <a:cs typeface="Georgia"/>
              <a:sym typeface="Georgia"/>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11b1f7a179c_0_1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3" name="Google Shape;233;g11b1f7a179c_0_15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11b1f7a179c_1_1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9" name="Google Shape;239;g11b1f7a179c_1_19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g11b1f7a179c_0_5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49" name="Google Shape;249;g11b1f7a179c_0_56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
        <p:cNvGrpSpPr/>
        <p:nvPr/>
      </p:nvGrpSpPr>
      <p:grpSpPr>
        <a:xfrm>
          <a:off x="0" y="0"/>
          <a:ext cx="0" cy="0"/>
          <a:chOff x="0" y="0"/>
          <a:chExt cx="0" cy="0"/>
        </a:xfrm>
      </p:grpSpPr>
      <p:sp>
        <p:nvSpPr>
          <p:cNvPr id="254" name="Google Shape;254;g121f1a1dd1f_2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55" name="Google Shape;255;g121f1a1dd1f_2_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g11b1f7a179c_0_11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1" name="Google Shape;261;g11b1f7a179c_0_113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g11b1f7a179c_0_6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68" name="Google Shape;268;g11b1f7a179c_0_69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11b1f7a179c_0_1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74" name="Google Shape;274;g11b1f7a179c_0_114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p:cSld name="Title Slide">
    <p:spTree>
      <p:nvGrpSpPr>
        <p:cNvPr id="1" name="Shape 9"/>
        <p:cNvGrpSpPr/>
        <p:nvPr/>
      </p:nvGrpSpPr>
      <p:grpSpPr>
        <a:xfrm>
          <a:off x="0" y="0"/>
          <a:ext cx="0" cy="0"/>
          <a:chOff x="0" y="0"/>
          <a:chExt cx="0" cy="0"/>
        </a:xfrm>
      </p:grpSpPr>
      <p:sp>
        <p:nvSpPr>
          <p:cNvPr id="10" name="Google Shape;10;p2"/>
          <p:cNvSpPr txBox="1">
            <a:spLocks noGrp="1"/>
          </p:cNvSpPr>
          <p:nvPr>
            <p:ph type="subTitle" idx="1"/>
          </p:nvPr>
        </p:nvSpPr>
        <p:spPr>
          <a:xfrm>
            <a:off x="316670" y="1028700"/>
            <a:ext cx="6858000" cy="7644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350"/>
              </a:spcBef>
              <a:spcAft>
                <a:spcPts val="0"/>
              </a:spcAft>
              <a:buClr>
                <a:schemeClr val="accent1"/>
              </a:buClr>
              <a:buSzPts val="1500"/>
              <a:buNone/>
              <a:defRPr sz="1500" b="1" cap="none">
                <a:solidFill>
                  <a:schemeClr val="accent1"/>
                </a:solidFill>
                <a:latin typeface="Arial"/>
                <a:ea typeface="Arial"/>
                <a:cs typeface="Arial"/>
                <a:sym typeface="Arial"/>
              </a:defRPr>
            </a:lvl1pPr>
            <a:lvl2pPr lvl="1" algn="ctr">
              <a:lnSpc>
                <a:spcPct val="90000"/>
              </a:lnSpc>
              <a:spcBef>
                <a:spcPts val="1200"/>
              </a:spcBef>
              <a:spcAft>
                <a:spcPts val="0"/>
              </a:spcAft>
              <a:buClr>
                <a:schemeClr val="dk2"/>
              </a:buClr>
              <a:buSzPts val="900"/>
              <a:buNone/>
              <a:defRPr sz="1500"/>
            </a:lvl2pPr>
            <a:lvl3pPr lvl="2" algn="ctr">
              <a:lnSpc>
                <a:spcPct val="90000"/>
              </a:lnSpc>
              <a:spcBef>
                <a:spcPts val="1200"/>
              </a:spcBef>
              <a:spcAft>
                <a:spcPts val="0"/>
              </a:spcAft>
              <a:buClr>
                <a:schemeClr val="dk2"/>
              </a:buClr>
              <a:buSzPts val="1350"/>
              <a:buNone/>
              <a:defRPr sz="1350"/>
            </a:lvl3pPr>
            <a:lvl4pPr lvl="3" algn="ctr">
              <a:lnSpc>
                <a:spcPct val="90000"/>
              </a:lnSpc>
              <a:spcBef>
                <a:spcPts val="1200"/>
              </a:spcBef>
              <a:spcAft>
                <a:spcPts val="0"/>
              </a:spcAft>
              <a:buClr>
                <a:schemeClr val="dk2"/>
              </a:buClr>
              <a:buSzPts val="1200"/>
              <a:buNone/>
              <a:defRPr sz="1200"/>
            </a:lvl4pPr>
            <a:lvl5pPr lvl="4" algn="ctr">
              <a:lnSpc>
                <a:spcPct val="90000"/>
              </a:lnSpc>
              <a:spcBef>
                <a:spcPts val="1200"/>
              </a:spcBef>
              <a:spcAft>
                <a:spcPts val="0"/>
              </a:spcAft>
              <a:buClr>
                <a:schemeClr val="dk2"/>
              </a:buClr>
              <a:buSzPts val="1200"/>
              <a:buNone/>
              <a:defRPr sz="1200"/>
            </a:lvl5pPr>
            <a:lvl6pPr lvl="5" algn="ctr">
              <a:lnSpc>
                <a:spcPct val="90000"/>
              </a:lnSpc>
              <a:spcBef>
                <a:spcPts val="1200"/>
              </a:spcBef>
              <a:spcAft>
                <a:spcPts val="0"/>
              </a:spcAft>
              <a:buClr>
                <a:schemeClr val="dk1"/>
              </a:buClr>
              <a:buSzPts val="1200"/>
              <a:buNone/>
              <a:defRPr sz="1200"/>
            </a:lvl6pPr>
            <a:lvl7pPr lvl="6" algn="ctr">
              <a:lnSpc>
                <a:spcPct val="90000"/>
              </a:lnSpc>
              <a:spcBef>
                <a:spcPts val="1200"/>
              </a:spcBef>
              <a:spcAft>
                <a:spcPts val="0"/>
              </a:spcAft>
              <a:buClr>
                <a:schemeClr val="dk1"/>
              </a:buClr>
              <a:buSzPts val="1200"/>
              <a:buNone/>
              <a:defRPr sz="1200"/>
            </a:lvl7pPr>
            <a:lvl8pPr lvl="7" algn="ctr">
              <a:lnSpc>
                <a:spcPct val="90000"/>
              </a:lnSpc>
              <a:spcBef>
                <a:spcPts val="1200"/>
              </a:spcBef>
              <a:spcAft>
                <a:spcPts val="0"/>
              </a:spcAft>
              <a:buClr>
                <a:schemeClr val="dk1"/>
              </a:buClr>
              <a:buSzPts val="1200"/>
              <a:buNone/>
              <a:defRPr sz="1200"/>
            </a:lvl8pPr>
            <a:lvl9pPr lvl="8" algn="ctr">
              <a:lnSpc>
                <a:spcPct val="90000"/>
              </a:lnSpc>
              <a:spcBef>
                <a:spcPts val="1200"/>
              </a:spcBef>
              <a:spcAft>
                <a:spcPts val="1200"/>
              </a:spcAft>
              <a:buClr>
                <a:schemeClr val="dk1"/>
              </a:buClr>
              <a:buSzPts val="1200"/>
              <a:buNone/>
              <a:defRPr sz="1200"/>
            </a:lvl9pPr>
          </a:lstStyle>
          <a:p>
            <a:endParaRPr/>
          </a:p>
        </p:txBody>
      </p:sp>
      <p:sp>
        <p:nvSpPr>
          <p:cNvPr id="11" name="Google Shape;11;p2"/>
          <p:cNvSpPr txBox="1">
            <a:spLocks noGrp="1"/>
          </p:cNvSpPr>
          <p:nvPr>
            <p:ph type="title"/>
          </p:nvPr>
        </p:nvSpPr>
        <p:spPr>
          <a:xfrm>
            <a:off x="316670" y="228852"/>
            <a:ext cx="6858000" cy="6600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2"/>
              </a:buClr>
              <a:buSzPts val="2400"/>
              <a:buFont typeface="Arial"/>
              <a:buNone/>
              <a:defRPr b="1"/>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2" name="Google Shape;12;p2"/>
          <p:cNvSpPr txBox="1">
            <a:spLocks noGrp="1"/>
          </p:cNvSpPr>
          <p:nvPr>
            <p:ph type="dt" idx="10"/>
          </p:nvPr>
        </p:nvSpPr>
        <p:spPr>
          <a:xfrm>
            <a:off x="6945477" y="4791074"/>
            <a:ext cx="936600" cy="2124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3" name="Google Shape;13;p2"/>
          <p:cNvSpPr txBox="1">
            <a:spLocks noGrp="1"/>
          </p:cNvSpPr>
          <p:nvPr>
            <p:ph type="ftr" idx="11"/>
          </p:nvPr>
        </p:nvSpPr>
        <p:spPr>
          <a:xfrm>
            <a:off x="2845837" y="4791074"/>
            <a:ext cx="3452400" cy="2124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14" name="Google Shape;14;p2"/>
          <p:cNvSpPr txBox="1">
            <a:spLocks noGrp="1"/>
          </p:cNvSpPr>
          <p:nvPr>
            <p:ph type="sldNum" idx="12"/>
          </p:nvPr>
        </p:nvSpPr>
        <p:spPr>
          <a:xfrm>
            <a:off x="6457951" y="4791074"/>
            <a:ext cx="327600" cy="212400"/>
          </a:xfrm>
          <a:prstGeom prst="rect">
            <a:avLst/>
          </a:prstGeom>
          <a:noFill/>
          <a:ln>
            <a:noFill/>
          </a:ln>
        </p:spPr>
        <p:txBody>
          <a:bodyPr spcFirstLastPara="1" wrap="square" lIns="91425" tIns="45700" rIns="91425" bIns="45700" anchor="ctr" anchorCtr="0">
            <a:normAutofit/>
          </a:bodyPr>
          <a:lstStyle>
            <a:lvl1pPr marL="0" marR="0" lvl="0" indent="0" algn="ctr">
              <a:lnSpc>
                <a:spcPct val="100000"/>
              </a:lnSpc>
              <a:spcBef>
                <a:spcPts val="0"/>
              </a:spcBef>
              <a:spcAft>
                <a:spcPts val="0"/>
              </a:spcAft>
              <a:buClr>
                <a:srgbClr val="000000"/>
              </a:buClr>
              <a:buSzPts val="1000"/>
              <a:buFont typeface="Arial"/>
              <a:buNone/>
              <a:defRPr sz="1000" b="0" i="0" u="none" strike="noStrike" cap="none">
                <a:solidFill>
                  <a:srgbClr val="595959"/>
                </a:solidFill>
                <a:latin typeface="Arial"/>
                <a:ea typeface="Arial"/>
                <a:cs typeface="Arial"/>
                <a:sym typeface="Arial"/>
              </a:defRPr>
            </a:lvl1pPr>
            <a:lvl2pPr marL="0" marR="0" lvl="1" indent="0" algn="ctr">
              <a:lnSpc>
                <a:spcPct val="100000"/>
              </a:lnSpc>
              <a:spcBef>
                <a:spcPts val="0"/>
              </a:spcBef>
              <a:spcAft>
                <a:spcPts val="0"/>
              </a:spcAft>
              <a:buClr>
                <a:srgbClr val="000000"/>
              </a:buClr>
              <a:buSzPts val="1000"/>
              <a:buFont typeface="Arial"/>
              <a:buNone/>
              <a:defRPr sz="1000" b="0" i="0" u="none" strike="noStrike" cap="none">
                <a:solidFill>
                  <a:srgbClr val="595959"/>
                </a:solidFill>
                <a:latin typeface="Arial"/>
                <a:ea typeface="Arial"/>
                <a:cs typeface="Arial"/>
                <a:sym typeface="Arial"/>
              </a:defRPr>
            </a:lvl2pPr>
            <a:lvl3pPr marL="0" marR="0" lvl="2" indent="0" algn="ctr">
              <a:lnSpc>
                <a:spcPct val="100000"/>
              </a:lnSpc>
              <a:spcBef>
                <a:spcPts val="0"/>
              </a:spcBef>
              <a:spcAft>
                <a:spcPts val="0"/>
              </a:spcAft>
              <a:buClr>
                <a:srgbClr val="000000"/>
              </a:buClr>
              <a:buSzPts val="1000"/>
              <a:buFont typeface="Arial"/>
              <a:buNone/>
              <a:defRPr sz="1000" b="0" i="0" u="none" strike="noStrike" cap="none">
                <a:solidFill>
                  <a:srgbClr val="595959"/>
                </a:solidFill>
                <a:latin typeface="Arial"/>
                <a:ea typeface="Arial"/>
                <a:cs typeface="Arial"/>
                <a:sym typeface="Arial"/>
              </a:defRPr>
            </a:lvl3pPr>
            <a:lvl4pPr marL="0" marR="0" lvl="3" indent="0" algn="ctr">
              <a:lnSpc>
                <a:spcPct val="100000"/>
              </a:lnSpc>
              <a:spcBef>
                <a:spcPts val="0"/>
              </a:spcBef>
              <a:spcAft>
                <a:spcPts val="0"/>
              </a:spcAft>
              <a:buClr>
                <a:srgbClr val="000000"/>
              </a:buClr>
              <a:buSzPts val="1000"/>
              <a:buFont typeface="Arial"/>
              <a:buNone/>
              <a:defRPr sz="1000" b="0" i="0" u="none" strike="noStrike" cap="none">
                <a:solidFill>
                  <a:srgbClr val="595959"/>
                </a:solidFill>
                <a:latin typeface="Arial"/>
                <a:ea typeface="Arial"/>
                <a:cs typeface="Arial"/>
                <a:sym typeface="Arial"/>
              </a:defRPr>
            </a:lvl4pPr>
            <a:lvl5pPr marL="0" marR="0" lvl="4" indent="0" algn="ctr">
              <a:lnSpc>
                <a:spcPct val="100000"/>
              </a:lnSpc>
              <a:spcBef>
                <a:spcPts val="0"/>
              </a:spcBef>
              <a:spcAft>
                <a:spcPts val="0"/>
              </a:spcAft>
              <a:buClr>
                <a:srgbClr val="000000"/>
              </a:buClr>
              <a:buSzPts val="1000"/>
              <a:buFont typeface="Arial"/>
              <a:buNone/>
              <a:defRPr sz="1000" b="0" i="0" u="none" strike="noStrike" cap="none">
                <a:solidFill>
                  <a:srgbClr val="595959"/>
                </a:solidFill>
                <a:latin typeface="Arial"/>
                <a:ea typeface="Arial"/>
                <a:cs typeface="Arial"/>
                <a:sym typeface="Arial"/>
              </a:defRPr>
            </a:lvl5pPr>
            <a:lvl6pPr marL="0" marR="0" lvl="5" indent="0" algn="ctr">
              <a:lnSpc>
                <a:spcPct val="100000"/>
              </a:lnSpc>
              <a:spcBef>
                <a:spcPts val="0"/>
              </a:spcBef>
              <a:spcAft>
                <a:spcPts val="0"/>
              </a:spcAft>
              <a:buClr>
                <a:srgbClr val="000000"/>
              </a:buClr>
              <a:buSzPts val="1000"/>
              <a:buFont typeface="Arial"/>
              <a:buNone/>
              <a:defRPr sz="1000" b="0" i="0" u="none" strike="noStrike" cap="none">
                <a:solidFill>
                  <a:srgbClr val="595959"/>
                </a:solidFill>
                <a:latin typeface="Arial"/>
                <a:ea typeface="Arial"/>
                <a:cs typeface="Arial"/>
                <a:sym typeface="Arial"/>
              </a:defRPr>
            </a:lvl6pPr>
            <a:lvl7pPr marL="0" marR="0" lvl="6" indent="0" algn="ctr">
              <a:lnSpc>
                <a:spcPct val="100000"/>
              </a:lnSpc>
              <a:spcBef>
                <a:spcPts val="0"/>
              </a:spcBef>
              <a:spcAft>
                <a:spcPts val="0"/>
              </a:spcAft>
              <a:buClr>
                <a:srgbClr val="000000"/>
              </a:buClr>
              <a:buSzPts val="1000"/>
              <a:buFont typeface="Arial"/>
              <a:buNone/>
              <a:defRPr sz="1000" b="0" i="0" u="none" strike="noStrike" cap="none">
                <a:solidFill>
                  <a:srgbClr val="595959"/>
                </a:solidFill>
                <a:latin typeface="Arial"/>
                <a:ea typeface="Arial"/>
                <a:cs typeface="Arial"/>
                <a:sym typeface="Arial"/>
              </a:defRPr>
            </a:lvl7pPr>
            <a:lvl8pPr marL="0" marR="0" lvl="7" indent="0" algn="ctr">
              <a:lnSpc>
                <a:spcPct val="100000"/>
              </a:lnSpc>
              <a:spcBef>
                <a:spcPts val="0"/>
              </a:spcBef>
              <a:spcAft>
                <a:spcPts val="0"/>
              </a:spcAft>
              <a:buClr>
                <a:srgbClr val="000000"/>
              </a:buClr>
              <a:buSzPts val="1000"/>
              <a:buFont typeface="Arial"/>
              <a:buNone/>
              <a:defRPr sz="1000" b="0" i="0" u="none" strike="noStrike" cap="none">
                <a:solidFill>
                  <a:srgbClr val="595959"/>
                </a:solidFill>
                <a:latin typeface="Arial"/>
                <a:ea typeface="Arial"/>
                <a:cs typeface="Arial"/>
                <a:sym typeface="Arial"/>
              </a:defRPr>
            </a:lvl8pPr>
            <a:lvl9pPr marL="0" marR="0" lvl="8" indent="0" algn="ctr">
              <a:lnSpc>
                <a:spcPct val="100000"/>
              </a:lnSpc>
              <a:spcBef>
                <a:spcPts val="0"/>
              </a:spcBef>
              <a:spcAft>
                <a:spcPts val="0"/>
              </a:spcAft>
              <a:buClr>
                <a:srgbClr val="000000"/>
              </a:buClr>
              <a:buSzPts val="1000"/>
              <a:buFont typeface="Arial"/>
              <a:buNone/>
              <a:defRPr sz="1000" b="0" i="0" u="none" strike="noStrike" cap="none">
                <a:solidFill>
                  <a:srgbClr val="595959"/>
                </a:solidFill>
                <a:latin typeface="Arial"/>
                <a:ea typeface="Arial"/>
                <a:cs typeface="Arial"/>
                <a:sym typeface="Arial"/>
              </a:defRPr>
            </a:lvl9pPr>
          </a:lstStyle>
          <a:p>
            <a:pPr marL="0" lvl="0" indent="0" algn="ctr" rtl="0">
              <a:spcBef>
                <a:spcPts val="0"/>
              </a:spcBef>
              <a:spcAft>
                <a:spcPts val="0"/>
              </a:spcAft>
              <a:buNone/>
            </a:pPr>
            <a:fld id="{00000000-1234-1234-1234-123412341234}" type="slidenum">
              <a:rPr lang="en-CA"/>
              <a:t>‹#›</a:t>
            </a:fld>
            <a:endParaRPr/>
          </a:p>
        </p:txBody>
      </p:sp>
      <p:pic>
        <p:nvPicPr>
          <p:cNvPr id="15" name="Google Shape;15;p2"/>
          <p:cNvPicPr preferRelativeResize="0"/>
          <p:nvPr/>
        </p:nvPicPr>
        <p:blipFill rotWithShape="1">
          <a:blip r:embed="rId2">
            <a:alphaModFix/>
          </a:blip>
          <a:srcRect/>
          <a:stretch/>
        </p:blipFill>
        <p:spPr>
          <a:xfrm>
            <a:off x="408061" y="4157675"/>
            <a:ext cx="1593345" cy="571501"/>
          </a:xfrm>
          <a:prstGeom prst="rect">
            <a:avLst/>
          </a:prstGeom>
          <a:noFill/>
          <a:ln>
            <a:noFill/>
          </a:ln>
        </p:spPr>
      </p:pic>
    </p:spTree>
  </p:cSld>
  <p:clrMapOvr>
    <a:masterClrMapping/>
  </p:clrMapOvr>
  <p:extLst>
    <p:ext uri="{DCECCB84-F9BA-43D5-87BE-67443E8EF086}">
      <p15:sldGuideLst xmlns:p15="http://schemas.microsoft.com/office/powerpoint/2012/main">
        <p15:guide id="1" orient="horz" pos="1134">
          <p15:clr>
            <a:srgbClr val="FBAE40"/>
          </p15:clr>
        </p15:guide>
        <p15:guide id="2" pos="708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8"/>
        <p:cNvGrpSpPr/>
        <p:nvPr/>
      </p:nvGrpSpPr>
      <p:grpSpPr>
        <a:xfrm>
          <a:off x="0" y="0"/>
          <a:ext cx="0" cy="0"/>
          <a:chOff x="0" y="0"/>
          <a:chExt cx="0" cy="0"/>
        </a:xfrm>
      </p:grpSpPr>
      <p:sp>
        <p:nvSpPr>
          <p:cNvPr id="49" name="Google Shape;49;p11"/>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rmAutofit/>
          </a:bodyPr>
          <a:lstStyle>
            <a:lvl1pPr marL="457200" lvl="0" indent="-228600" algn="l">
              <a:lnSpc>
                <a:spcPct val="100000"/>
              </a:lnSpc>
              <a:spcBef>
                <a:spcPts val="0"/>
              </a:spcBef>
              <a:spcAft>
                <a:spcPts val="0"/>
              </a:spcAft>
              <a:buSzPts val="1800"/>
              <a:buNone/>
              <a:defRPr/>
            </a:lvl1pPr>
          </a:lstStyle>
          <a:p>
            <a:endParaRPr/>
          </a:p>
        </p:txBody>
      </p:sp>
      <p:sp>
        <p:nvSpPr>
          <p:cNvPr id="50" name="Google Shape;50;p1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1"/>
        <p:cNvGrpSpPr/>
        <p:nvPr/>
      </p:nvGrpSpPr>
      <p:grpSpPr>
        <a:xfrm>
          <a:off x="0" y="0"/>
          <a:ext cx="0" cy="0"/>
          <a:chOff x="0" y="0"/>
          <a:chExt cx="0" cy="0"/>
        </a:xfrm>
      </p:grpSpPr>
      <p:sp>
        <p:nvSpPr>
          <p:cNvPr id="52" name="Google Shape;52;p12"/>
          <p:cNvSpPr txBox="1">
            <a:spLocks noGrp="1"/>
          </p:cNvSpPr>
          <p:nvPr>
            <p:ph type="title" hasCustomPrompt="1"/>
          </p:nvPr>
        </p:nvSpPr>
        <p:spPr>
          <a:xfrm>
            <a:off x="311700" y="1106125"/>
            <a:ext cx="8520600" cy="19635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53" name="Google Shape;53;p12"/>
          <p:cNvSpPr txBox="1">
            <a:spLocks noGrp="1"/>
          </p:cNvSpPr>
          <p:nvPr>
            <p:ph type="body" idx="1"/>
          </p:nvPr>
        </p:nvSpPr>
        <p:spPr>
          <a:xfrm>
            <a:off x="311700" y="3152225"/>
            <a:ext cx="8520600" cy="1300800"/>
          </a:xfrm>
          <a:prstGeom prst="rect">
            <a:avLst/>
          </a:prstGeom>
          <a:noFill/>
          <a:ln>
            <a:noFill/>
          </a:ln>
        </p:spPr>
        <p:txBody>
          <a:bodyPr spcFirstLastPara="1" wrap="square" lIns="91425" tIns="91425" rIns="91425" bIns="91425" anchor="t" anchorCtr="0">
            <a:normAutofit/>
          </a:bodyPr>
          <a:lstStyle>
            <a:lvl1pPr marL="457200" lvl="0" indent="-342900" algn="ctr">
              <a:lnSpc>
                <a:spcPct val="115000"/>
              </a:lnSpc>
              <a:spcBef>
                <a:spcPts val="0"/>
              </a:spcBef>
              <a:spcAft>
                <a:spcPts val="0"/>
              </a:spcAft>
              <a:buSzPts val="1800"/>
              <a:buChar char="●"/>
              <a:defRPr/>
            </a:lvl1pPr>
            <a:lvl2pPr marL="914400" lvl="1" indent="-317500" algn="ctr">
              <a:lnSpc>
                <a:spcPct val="115000"/>
              </a:lnSpc>
              <a:spcBef>
                <a:spcPts val="0"/>
              </a:spcBef>
              <a:spcAft>
                <a:spcPts val="0"/>
              </a:spcAft>
              <a:buSzPts val="1400"/>
              <a:buChar char="○"/>
              <a:defRPr/>
            </a:lvl2pPr>
            <a:lvl3pPr marL="1371600" lvl="2" indent="-317500" algn="ctr">
              <a:lnSpc>
                <a:spcPct val="115000"/>
              </a:lnSpc>
              <a:spcBef>
                <a:spcPts val="0"/>
              </a:spcBef>
              <a:spcAft>
                <a:spcPts val="0"/>
              </a:spcAft>
              <a:buSzPts val="1400"/>
              <a:buChar char="■"/>
              <a:defRPr/>
            </a:lvl3pPr>
            <a:lvl4pPr marL="1828800" lvl="3" indent="-317500" algn="ctr">
              <a:lnSpc>
                <a:spcPct val="115000"/>
              </a:lnSpc>
              <a:spcBef>
                <a:spcPts val="0"/>
              </a:spcBef>
              <a:spcAft>
                <a:spcPts val="0"/>
              </a:spcAft>
              <a:buSzPts val="1400"/>
              <a:buChar char="●"/>
              <a:defRPr/>
            </a:lvl4pPr>
            <a:lvl5pPr marL="2286000" lvl="4" indent="-317500" algn="ctr">
              <a:lnSpc>
                <a:spcPct val="115000"/>
              </a:lnSpc>
              <a:spcBef>
                <a:spcPts val="0"/>
              </a:spcBef>
              <a:spcAft>
                <a:spcPts val="0"/>
              </a:spcAft>
              <a:buSzPts val="1400"/>
              <a:buChar char="○"/>
              <a:defRPr/>
            </a:lvl5pPr>
            <a:lvl6pPr marL="2743200" lvl="5" indent="-317500" algn="ctr">
              <a:lnSpc>
                <a:spcPct val="115000"/>
              </a:lnSpc>
              <a:spcBef>
                <a:spcPts val="0"/>
              </a:spcBef>
              <a:spcAft>
                <a:spcPts val="0"/>
              </a:spcAft>
              <a:buSzPts val="1400"/>
              <a:buChar char="■"/>
              <a:defRPr/>
            </a:lvl6pPr>
            <a:lvl7pPr marL="3200400" lvl="6" indent="-317500" algn="ctr">
              <a:lnSpc>
                <a:spcPct val="115000"/>
              </a:lnSpc>
              <a:spcBef>
                <a:spcPts val="0"/>
              </a:spcBef>
              <a:spcAft>
                <a:spcPts val="0"/>
              </a:spcAft>
              <a:buSzPts val="1400"/>
              <a:buChar char="●"/>
              <a:defRPr/>
            </a:lvl7pPr>
            <a:lvl8pPr marL="3657600" lvl="7" indent="-317500" algn="ctr">
              <a:lnSpc>
                <a:spcPct val="115000"/>
              </a:lnSpc>
              <a:spcBef>
                <a:spcPts val="0"/>
              </a:spcBef>
              <a:spcAft>
                <a:spcPts val="0"/>
              </a:spcAft>
              <a:buSzPts val="1400"/>
              <a:buChar char="○"/>
              <a:defRPr/>
            </a:lvl8pPr>
            <a:lvl9pPr marL="4114800" lvl="8" indent="-317500" algn="ctr">
              <a:lnSpc>
                <a:spcPct val="115000"/>
              </a:lnSpc>
              <a:spcBef>
                <a:spcPts val="0"/>
              </a:spcBef>
              <a:spcAft>
                <a:spcPts val="0"/>
              </a:spcAft>
              <a:buSzPts val="1400"/>
              <a:buChar char="■"/>
              <a:defRPr/>
            </a:lvl9pPr>
          </a:lstStyle>
          <a:p>
            <a:endParaRPr/>
          </a:p>
        </p:txBody>
      </p:sp>
      <p:sp>
        <p:nvSpPr>
          <p:cNvPr id="54" name="Google Shape;54;p1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5"/>
        <p:cNvGrpSpPr/>
        <p:nvPr/>
      </p:nvGrpSpPr>
      <p:grpSpPr>
        <a:xfrm>
          <a:off x="0" y="0"/>
          <a:ext cx="0" cy="0"/>
          <a:chOff x="0" y="0"/>
          <a:chExt cx="0" cy="0"/>
        </a:xfrm>
      </p:grpSpPr>
      <p:sp>
        <p:nvSpPr>
          <p:cNvPr id="56" name="Google Shape;56;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Opening slide">
  <p:cSld name="CUSTOM_7">
    <p:spTree>
      <p:nvGrpSpPr>
        <p:cNvPr id="1" name="Shape 57"/>
        <p:cNvGrpSpPr/>
        <p:nvPr/>
      </p:nvGrpSpPr>
      <p:grpSpPr>
        <a:xfrm>
          <a:off x="0" y="0"/>
          <a:ext cx="0" cy="0"/>
          <a:chOff x="0" y="0"/>
          <a:chExt cx="0" cy="0"/>
        </a:xfrm>
      </p:grpSpPr>
      <p:sp>
        <p:nvSpPr>
          <p:cNvPr id="58" name="Google Shape;58;p14"/>
          <p:cNvSpPr txBox="1">
            <a:spLocks noGrp="1"/>
          </p:cNvSpPr>
          <p:nvPr>
            <p:ph type="ctrTitle"/>
          </p:nvPr>
        </p:nvSpPr>
        <p:spPr>
          <a:xfrm>
            <a:off x="2449550" y="1472625"/>
            <a:ext cx="4245000" cy="17823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1pPr>
            <a:lvl2pPr lvl="1" algn="ctr" rtl="0">
              <a:lnSpc>
                <a:spcPct val="100000"/>
              </a:lnSpc>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2pPr>
            <a:lvl3pPr lvl="2" algn="ctr" rtl="0">
              <a:lnSpc>
                <a:spcPct val="100000"/>
              </a:lnSpc>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3pPr>
            <a:lvl4pPr lvl="3" algn="ctr" rtl="0">
              <a:lnSpc>
                <a:spcPct val="100000"/>
              </a:lnSpc>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4pPr>
            <a:lvl5pPr lvl="4" algn="ctr" rtl="0">
              <a:lnSpc>
                <a:spcPct val="100000"/>
              </a:lnSpc>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5pPr>
            <a:lvl6pPr lvl="5" algn="ctr" rtl="0">
              <a:lnSpc>
                <a:spcPct val="100000"/>
              </a:lnSpc>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6pPr>
            <a:lvl7pPr lvl="6" algn="ctr" rtl="0">
              <a:lnSpc>
                <a:spcPct val="100000"/>
              </a:lnSpc>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7pPr>
            <a:lvl8pPr lvl="7" algn="ctr" rtl="0">
              <a:lnSpc>
                <a:spcPct val="100000"/>
              </a:lnSpc>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8pPr>
            <a:lvl9pPr lvl="8" algn="ctr" rtl="0">
              <a:lnSpc>
                <a:spcPct val="100000"/>
              </a:lnSpc>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9pPr>
          </a:lstStyle>
          <a:p>
            <a:endParaRPr/>
          </a:p>
        </p:txBody>
      </p:sp>
      <p:sp>
        <p:nvSpPr>
          <p:cNvPr id="59" name="Google Shape;59;p14"/>
          <p:cNvSpPr txBox="1">
            <a:spLocks noGrp="1"/>
          </p:cNvSpPr>
          <p:nvPr>
            <p:ph type="subTitle" idx="1"/>
          </p:nvPr>
        </p:nvSpPr>
        <p:spPr>
          <a:xfrm>
            <a:off x="2070875" y="2901600"/>
            <a:ext cx="5002200" cy="7170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rgbClr val="CCCCCC"/>
              </a:buClr>
              <a:buSzPts val="1200"/>
              <a:buNone/>
              <a:defRPr>
                <a:solidFill>
                  <a:srgbClr val="CCCCCC"/>
                </a:solidFill>
              </a:defRPr>
            </a:lvl1pPr>
            <a:lvl2pPr lvl="1" algn="ctr" rtl="0">
              <a:lnSpc>
                <a:spcPct val="100000"/>
              </a:lnSpc>
              <a:spcBef>
                <a:spcPts val="0"/>
              </a:spcBef>
              <a:spcAft>
                <a:spcPts val="0"/>
              </a:spcAft>
              <a:buClr>
                <a:srgbClr val="CCCCCC"/>
              </a:buClr>
              <a:buSzPts val="2800"/>
              <a:buNone/>
              <a:defRPr sz="2800">
                <a:solidFill>
                  <a:srgbClr val="CCCCCC"/>
                </a:solidFill>
              </a:defRPr>
            </a:lvl2pPr>
            <a:lvl3pPr lvl="2" algn="ctr" rtl="0">
              <a:lnSpc>
                <a:spcPct val="100000"/>
              </a:lnSpc>
              <a:spcBef>
                <a:spcPts val="0"/>
              </a:spcBef>
              <a:spcAft>
                <a:spcPts val="0"/>
              </a:spcAft>
              <a:buClr>
                <a:srgbClr val="CCCCCC"/>
              </a:buClr>
              <a:buSzPts val="2800"/>
              <a:buNone/>
              <a:defRPr sz="2800">
                <a:solidFill>
                  <a:srgbClr val="CCCCCC"/>
                </a:solidFill>
              </a:defRPr>
            </a:lvl3pPr>
            <a:lvl4pPr lvl="3" algn="ctr" rtl="0">
              <a:lnSpc>
                <a:spcPct val="100000"/>
              </a:lnSpc>
              <a:spcBef>
                <a:spcPts val="0"/>
              </a:spcBef>
              <a:spcAft>
                <a:spcPts val="0"/>
              </a:spcAft>
              <a:buClr>
                <a:srgbClr val="CCCCCC"/>
              </a:buClr>
              <a:buSzPts val="2800"/>
              <a:buNone/>
              <a:defRPr sz="2800">
                <a:solidFill>
                  <a:srgbClr val="CCCCCC"/>
                </a:solidFill>
              </a:defRPr>
            </a:lvl4pPr>
            <a:lvl5pPr lvl="4" algn="ctr" rtl="0">
              <a:lnSpc>
                <a:spcPct val="100000"/>
              </a:lnSpc>
              <a:spcBef>
                <a:spcPts val="0"/>
              </a:spcBef>
              <a:spcAft>
                <a:spcPts val="0"/>
              </a:spcAft>
              <a:buClr>
                <a:srgbClr val="CCCCCC"/>
              </a:buClr>
              <a:buSzPts val="2800"/>
              <a:buNone/>
              <a:defRPr sz="2800">
                <a:solidFill>
                  <a:srgbClr val="CCCCCC"/>
                </a:solidFill>
              </a:defRPr>
            </a:lvl5pPr>
            <a:lvl6pPr lvl="5" algn="ctr" rtl="0">
              <a:lnSpc>
                <a:spcPct val="100000"/>
              </a:lnSpc>
              <a:spcBef>
                <a:spcPts val="0"/>
              </a:spcBef>
              <a:spcAft>
                <a:spcPts val="0"/>
              </a:spcAft>
              <a:buClr>
                <a:srgbClr val="CCCCCC"/>
              </a:buClr>
              <a:buSzPts val="2800"/>
              <a:buNone/>
              <a:defRPr sz="2800">
                <a:solidFill>
                  <a:srgbClr val="CCCCCC"/>
                </a:solidFill>
              </a:defRPr>
            </a:lvl6pPr>
            <a:lvl7pPr lvl="6" algn="ctr" rtl="0">
              <a:lnSpc>
                <a:spcPct val="100000"/>
              </a:lnSpc>
              <a:spcBef>
                <a:spcPts val="0"/>
              </a:spcBef>
              <a:spcAft>
                <a:spcPts val="0"/>
              </a:spcAft>
              <a:buClr>
                <a:srgbClr val="CCCCCC"/>
              </a:buClr>
              <a:buSzPts val="2800"/>
              <a:buNone/>
              <a:defRPr sz="2800">
                <a:solidFill>
                  <a:srgbClr val="CCCCCC"/>
                </a:solidFill>
              </a:defRPr>
            </a:lvl7pPr>
            <a:lvl8pPr lvl="7" algn="ctr" rtl="0">
              <a:lnSpc>
                <a:spcPct val="100000"/>
              </a:lnSpc>
              <a:spcBef>
                <a:spcPts val="0"/>
              </a:spcBef>
              <a:spcAft>
                <a:spcPts val="0"/>
              </a:spcAft>
              <a:buClr>
                <a:srgbClr val="CCCCCC"/>
              </a:buClr>
              <a:buSzPts val="2800"/>
              <a:buNone/>
              <a:defRPr sz="2800">
                <a:solidFill>
                  <a:srgbClr val="CCCCCC"/>
                </a:solidFill>
              </a:defRPr>
            </a:lvl8pPr>
            <a:lvl9pPr lvl="8" algn="ctr" rtl="0">
              <a:lnSpc>
                <a:spcPct val="100000"/>
              </a:lnSpc>
              <a:spcBef>
                <a:spcPts val="0"/>
              </a:spcBef>
              <a:spcAft>
                <a:spcPts val="0"/>
              </a:spcAft>
              <a:buClr>
                <a:srgbClr val="CCCCCC"/>
              </a:buClr>
              <a:buSzPts val="2800"/>
              <a:buNone/>
              <a:defRPr sz="2800">
                <a:solidFill>
                  <a:srgbClr val="CCCCCC"/>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Headline design 1">
  <p:cSld name="CUSTOM_7_2">
    <p:spTree>
      <p:nvGrpSpPr>
        <p:cNvPr id="1" name="Shape 60"/>
        <p:cNvGrpSpPr/>
        <p:nvPr/>
      </p:nvGrpSpPr>
      <p:grpSpPr>
        <a:xfrm>
          <a:off x="0" y="0"/>
          <a:ext cx="0" cy="0"/>
          <a:chOff x="0" y="0"/>
          <a:chExt cx="0" cy="0"/>
        </a:xfrm>
      </p:grpSpPr>
      <p:sp>
        <p:nvSpPr>
          <p:cNvPr id="61" name="Google Shape;61;p15"/>
          <p:cNvSpPr txBox="1">
            <a:spLocks noGrp="1"/>
          </p:cNvSpPr>
          <p:nvPr>
            <p:ph type="ctrTitle"/>
          </p:nvPr>
        </p:nvSpPr>
        <p:spPr>
          <a:xfrm flipH="1">
            <a:off x="4101725" y="2243225"/>
            <a:ext cx="2755800" cy="1921200"/>
          </a:xfrm>
          <a:prstGeom prst="rect">
            <a:avLst/>
          </a:prstGeom>
          <a:noFill/>
          <a:ln>
            <a:noFill/>
          </a:ln>
        </p:spPr>
        <p:txBody>
          <a:bodyPr spcFirstLastPara="1" wrap="square" lIns="91425" tIns="91425" rIns="91425" bIns="91425" anchor="b" anchorCtr="0">
            <a:noAutofit/>
          </a:bodyPr>
          <a:lstStyle>
            <a:lvl1pPr lvl="0" algn="l" rtl="0">
              <a:lnSpc>
                <a:spcPct val="100000"/>
              </a:lnSpc>
              <a:spcBef>
                <a:spcPts val="0"/>
              </a:spcBef>
              <a:spcAft>
                <a:spcPts val="0"/>
              </a:spcAft>
              <a:buClr>
                <a:srgbClr val="CCCCCC"/>
              </a:buClr>
              <a:buSzPts val="3600"/>
              <a:buNone/>
              <a:defRPr sz="3600">
                <a:solidFill>
                  <a:srgbClr val="CCCCCC"/>
                </a:solidFill>
              </a:defRPr>
            </a:lvl1pPr>
            <a:lvl2pPr lvl="1" algn="l" rtl="0">
              <a:lnSpc>
                <a:spcPct val="100000"/>
              </a:lnSpc>
              <a:spcBef>
                <a:spcPts val="0"/>
              </a:spcBef>
              <a:spcAft>
                <a:spcPts val="0"/>
              </a:spcAft>
              <a:buClr>
                <a:srgbClr val="CCCCCC"/>
              </a:buClr>
              <a:buSzPts val="6500"/>
              <a:buNone/>
              <a:defRPr sz="6500">
                <a:solidFill>
                  <a:srgbClr val="CCCCCC"/>
                </a:solidFill>
              </a:defRPr>
            </a:lvl2pPr>
            <a:lvl3pPr lvl="2" algn="l" rtl="0">
              <a:lnSpc>
                <a:spcPct val="100000"/>
              </a:lnSpc>
              <a:spcBef>
                <a:spcPts val="0"/>
              </a:spcBef>
              <a:spcAft>
                <a:spcPts val="0"/>
              </a:spcAft>
              <a:buClr>
                <a:srgbClr val="CCCCCC"/>
              </a:buClr>
              <a:buSzPts val="6500"/>
              <a:buNone/>
              <a:defRPr sz="6500">
                <a:solidFill>
                  <a:srgbClr val="CCCCCC"/>
                </a:solidFill>
              </a:defRPr>
            </a:lvl3pPr>
            <a:lvl4pPr lvl="3" algn="l" rtl="0">
              <a:lnSpc>
                <a:spcPct val="100000"/>
              </a:lnSpc>
              <a:spcBef>
                <a:spcPts val="0"/>
              </a:spcBef>
              <a:spcAft>
                <a:spcPts val="0"/>
              </a:spcAft>
              <a:buClr>
                <a:srgbClr val="CCCCCC"/>
              </a:buClr>
              <a:buSzPts val="6500"/>
              <a:buNone/>
              <a:defRPr sz="6500">
                <a:solidFill>
                  <a:srgbClr val="CCCCCC"/>
                </a:solidFill>
              </a:defRPr>
            </a:lvl4pPr>
            <a:lvl5pPr lvl="4" algn="l" rtl="0">
              <a:lnSpc>
                <a:spcPct val="100000"/>
              </a:lnSpc>
              <a:spcBef>
                <a:spcPts val="0"/>
              </a:spcBef>
              <a:spcAft>
                <a:spcPts val="0"/>
              </a:spcAft>
              <a:buClr>
                <a:srgbClr val="CCCCCC"/>
              </a:buClr>
              <a:buSzPts val="6500"/>
              <a:buNone/>
              <a:defRPr sz="6500">
                <a:solidFill>
                  <a:srgbClr val="CCCCCC"/>
                </a:solidFill>
              </a:defRPr>
            </a:lvl5pPr>
            <a:lvl6pPr lvl="5" algn="l" rtl="0">
              <a:lnSpc>
                <a:spcPct val="100000"/>
              </a:lnSpc>
              <a:spcBef>
                <a:spcPts val="0"/>
              </a:spcBef>
              <a:spcAft>
                <a:spcPts val="0"/>
              </a:spcAft>
              <a:buClr>
                <a:srgbClr val="CCCCCC"/>
              </a:buClr>
              <a:buSzPts val="6500"/>
              <a:buNone/>
              <a:defRPr sz="6500">
                <a:solidFill>
                  <a:srgbClr val="CCCCCC"/>
                </a:solidFill>
              </a:defRPr>
            </a:lvl6pPr>
            <a:lvl7pPr lvl="6" algn="l" rtl="0">
              <a:lnSpc>
                <a:spcPct val="100000"/>
              </a:lnSpc>
              <a:spcBef>
                <a:spcPts val="0"/>
              </a:spcBef>
              <a:spcAft>
                <a:spcPts val="0"/>
              </a:spcAft>
              <a:buClr>
                <a:srgbClr val="CCCCCC"/>
              </a:buClr>
              <a:buSzPts val="6500"/>
              <a:buNone/>
              <a:defRPr sz="6500">
                <a:solidFill>
                  <a:srgbClr val="CCCCCC"/>
                </a:solidFill>
              </a:defRPr>
            </a:lvl7pPr>
            <a:lvl8pPr lvl="7" algn="l" rtl="0">
              <a:lnSpc>
                <a:spcPct val="100000"/>
              </a:lnSpc>
              <a:spcBef>
                <a:spcPts val="0"/>
              </a:spcBef>
              <a:spcAft>
                <a:spcPts val="0"/>
              </a:spcAft>
              <a:buClr>
                <a:srgbClr val="CCCCCC"/>
              </a:buClr>
              <a:buSzPts val="6500"/>
              <a:buNone/>
              <a:defRPr sz="6500">
                <a:solidFill>
                  <a:srgbClr val="CCCCCC"/>
                </a:solidFill>
              </a:defRPr>
            </a:lvl8pPr>
            <a:lvl9pPr lvl="8" algn="l" rtl="0">
              <a:lnSpc>
                <a:spcPct val="100000"/>
              </a:lnSpc>
              <a:spcBef>
                <a:spcPts val="0"/>
              </a:spcBef>
              <a:spcAft>
                <a:spcPts val="0"/>
              </a:spcAft>
              <a:buClr>
                <a:srgbClr val="CCCCCC"/>
              </a:buClr>
              <a:buSzPts val="6500"/>
              <a:buNone/>
              <a:defRPr sz="6500">
                <a:solidFill>
                  <a:srgbClr val="CCCCCC"/>
                </a:solidFill>
              </a:defRPr>
            </a:lvl9pPr>
          </a:lstStyle>
          <a:p>
            <a:endParaRPr/>
          </a:p>
        </p:txBody>
      </p:sp>
      <p:sp>
        <p:nvSpPr>
          <p:cNvPr id="62" name="Google Shape;62;p15"/>
          <p:cNvSpPr txBox="1">
            <a:spLocks noGrp="1"/>
          </p:cNvSpPr>
          <p:nvPr>
            <p:ph type="title" idx="2"/>
          </p:nvPr>
        </p:nvSpPr>
        <p:spPr>
          <a:xfrm flipH="1">
            <a:off x="-746050" y="2419325"/>
            <a:ext cx="4488300" cy="1622400"/>
          </a:xfrm>
          <a:prstGeom prst="rect">
            <a:avLst/>
          </a:prstGeom>
          <a:noFill/>
          <a:ln>
            <a:noFill/>
          </a:ln>
        </p:spPr>
        <p:txBody>
          <a:bodyPr spcFirstLastPara="1" wrap="square" lIns="91425" tIns="91425" rIns="91425" bIns="91425" anchor="ctr" anchorCtr="0">
            <a:noAutofit/>
          </a:bodyPr>
          <a:lstStyle>
            <a:lvl1pPr lvl="0" algn="r" rtl="0">
              <a:lnSpc>
                <a:spcPct val="100000"/>
              </a:lnSpc>
              <a:spcBef>
                <a:spcPts val="0"/>
              </a:spcBef>
              <a:spcAft>
                <a:spcPts val="0"/>
              </a:spcAft>
              <a:buClr>
                <a:srgbClr val="CCCCCC"/>
              </a:buClr>
              <a:buSzPts val="16000"/>
              <a:buNone/>
              <a:defRPr sz="16000">
                <a:solidFill>
                  <a:srgbClr val="CCCCCC"/>
                </a:solidFill>
              </a:defRPr>
            </a:lvl1pPr>
            <a:lvl2pPr lvl="1" algn="l" rtl="0">
              <a:lnSpc>
                <a:spcPct val="100000"/>
              </a:lnSpc>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2pPr>
            <a:lvl3pPr lvl="2" algn="l" rtl="0">
              <a:lnSpc>
                <a:spcPct val="100000"/>
              </a:lnSpc>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3pPr>
            <a:lvl4pPr lvl="3" algn="l" rtl="0">
              <a:lnSpc>
                <a:spcPct val="100000"/>
              </a:lnSpc>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4pPr>
            <a:lvl5pPr lvl="4" algn="l" rtl="0">
              <a:lnSpc>
                <a:spcPct val="100000"/>
              </a:lnSpc>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5pPr>
            <a:lvl6pPr lvl="5" algn="l" rtl="0">
              <a:lnSpc>
                <a:spcPct val="100000"/>
              </a:lnSpc>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6pPr>
            <a:lvl7pPr lvl="6" algn="l" rtl="0">
              <a:lnSpc>
                <a:spcPct val="100000"/>
              </a:lnSpc>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7pPr>
            <a:lvl8pPr lvl="7" algn="l" rtl="0">
              <a:lnSpc>
                <a:spcPct val="100000"/>
              </a:lnSpc>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8pPr>
            <a:lvl9pPr lvl="8" algn="l" rtl="0">
              <a:lnSpc>
                <a:spcPct val="100000"/>
              </a:lnSpc>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9pPr>
          </a:lstStyle>
          <a:p>
            <a:endParaRPr/>
          </a:p>
        </p:txBody>
      </p:sp>
      <p:sp>
        <p:nvSpPr>
          <p:cNvPr id="63" name="Google Shape;63;p15"/>
          <p:cNvSpPr/>
          <p:nvPr/>
        </p:nvSpPr>
        <p:spPr>
          <a:xfrm>
            <a:off x="2522400" y="753125"/>
            <a:ext cx="4099200" cy="35832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CCCCCC"/>
              </a:solidFill>
              <a:latin typeface="Arial"/>
              <a:ea typeface="Arial"/>
              <a:cs typeface="Arial"/>
              <a:sym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Headline design 3">
  <p:cSld name="CUSTOM_20">
    <p:spTree>
      <p:nvGrpSpPr>
        <p:cNvPr id="1" name="Shape 64"/>
        <p:cNvGrpSpPr/>
        <p:nvPr/>
      </p:nvGrpSpPr>
      <p:grpSpPr>
        <a:xfrm>
          <a:off x="0" y="0"/>
          <a:ext cx="0" cy="0"/>
          <a:chOff x="0" y="0"/>
          <a:chExt cx="0" cy="0"/>
        </a:xfrm>
      </p:grpSpPr>
      <p:sp>
        <p:nvSpPr>
          <p:cNvPr id="65" name="Google Shape;65;p16"/>
          <p:cNvSpPr txBox="1">
            <a:spLocks noGrp="1"/>
          </p:cNvSpPr>
          <p:nvPr>
            <p:ph type="ctrTitle"/>
          </p:nvPr>
        </p:nvSpPr>
        <p:spPr>
          <a:xfrm flipH="1">
            <a:off x="4101725" y="2243225"/>
            <a:ext cx="2755800" cy="1921200"/>
          </a:xfrm>
          <a:prstGeom prst="rect">
            <a:avLst/>
          </a:prstGeom>
          <a:noFill/>
          <a:ln>
            <a:noFill/>
          </a:ln>
        </p:spPr>
        <p:txBody>
          <a:bodyPr spcFirstLastPara="1" wrap="square" lIns="91425" tIns="91425" rIns="91425" bIns="91425" anchor="b" anchorCtr="0">
            <a:noAutofit/>
          </a:bodyPr>
          <a:lstStyle>
            <a:lvl1pPr lvl="0" algn="l" rtl="0">
              <a:lnSpc>
                <a:spcPct val="100000"/>
              </a:lnSpc>
              <a:spcBef>
                <a:spcPts val="0"/>
              </a:spcBef>
              <a:spcAft>
                <a:spcPts val="0"/>
              </a:spcAft>
              <a:buClr>
                <a:srgbClr val="CCCCCC"/>
              </a:buClr>
              <a:buSzPts val="3600"/>
              <a:buNone/>
              <a:defRPr sz="3600">
                <a:solidFill>
                  <a:srgbClr val="CCCCCC"/>
                </a:solidFill>
              </a:defRPr>
            </a:lvl1pPr>
            <a:lvl2pPr lvl="1" algn="l" rtl="0">
              <a:lnSpc>
                <a:spcPct val="100000"/>
              </a:lnSpc>
              <a:spcBef>
                <a:spcPts val="0"/>
              </a:spcBef>
              <a:spcAft>
                <a:spcPts val="0"/>
              </a:spcAft>
              <a:buClr>
                <a:srgbClr val="CCCCCC"/>
              </a:buClr>
              <a:buSzPts val="6500"/>
              <a:buNone/>
              <a:defRPr sz="6500">
                <a:solidFill>
                  <a:srgbClr val="CCCCCC"/>
                </a:solidFill>
              </a:defRPr>
            </a:lvl2pPr>
            <a:lvl3pPr lvl="2" algn="l" rtl="0">
              <a:lnSpc>
                <a:spcPct val="100000"/>
              </a:lnSpc>
              <a:spcBef>
                <a:spcPts val="0"/>
              </a:spcBef>
              <a:spcAft>
                <a:spcPts val="0"/>
              </a:spcAft>
              <a:buClr>
                <a:srgbClr val="CCCCCC"/>
              </a:buClr>
              <a:buSzPts val="6500"/>
              <a:buNone/>
              <a:defRPr sz="6500">
                <a:solidFill>
                  <a:srgbClr val="CCCCCC"/>
                </a:solidFill>
              </a:defRPr>
            </a:lvl3pPr>
            <a:lvl4pPr lvl="3" algn="l" rtl="0">
              <a:lnSpc>
                <a:spcPct val="100000"/>
              </a:lnSpc>
              <a:spcBef>
                <a:spcPts val="0"/>
              </a:spcBef>
              <a:spcAft>
                <a:spcPts val="0"/>
              </a:spcAft>
              <a:buClr>
                <a:srgbClr val="CCCCCC"/>
              </a:buClr>
              <a:buSzPts val="6500"/>
              <a:buNone/>
              <a:defRPr sz="6500">
                <a:solidFill>
                  <a:srgbClr val="CCCCCC"/>
                </a:solidFill>
              </a:defRPr>
            </a:lvl4pPr>
            <a:lvl5pPr lvl="4" algn="l" rtl="0">
              <a:lnSpc>
                <a:spcPct val="100000"/>
              </a:lnSpc>
              <a:spcBef>
                <a:spcPts val="0"/>
              </a:spcBef>
              <a:spcAft>
                <a:spcPts val="0"/>
              </a:spcAft>
              <a:buClr>
                <a:srgbClr val="CCCCCC"/>
              </a:buClr>
              <a:buSzPts val="6500"/>
              <a:buNone/>
              <a:defRPr sz="6500">
                <a:solidFill>
                  <a:srgbClr val="CCCCCC"/>
                </a:solidFill>
              </a:defRPr>
            </a:lvl5pPr>
            <a:lvl6pPr lvl="5" algn="l" rtl="0">
              <a:lnSpc>
                <a:spcPct val="100000"/>
              </a:lnSpc>
              <a:spcBef>
                <a:spcPts val="0"/>
              </a:spcBef>
              <a:spcAft>
                <a:spcPts val="0"/>
              </a:spcAft>
              <a:buClr>
                <a:srgbClr val="CCCCCC"/>
              </a:buClr>
              <a:buSzPts val="6500"/>
              <a:buNone/>
              <a:defRPr sz="6500">
                <a:solidFill>
                  <a:srgbClr val="CCCCCC"/>
                </a:solidFill>
              </a:defRPr>
            </a:lvl6pPr>
            <a:lvl7pPr lvl="6" algn="l" rtl="0">
              <a:lnSpc>
                <a:spcPct val="100000"/>
              </a:lnSpc>
              <a:spcBef>
                <a:spcPts val="0"/>
              </a:spcBef>
              <a:spcAft>
                <a:spcPts val="0"/>
              </a:spcAft>
              <a:buClr>
                <a:srgbClr val="CCCCCC"/>
              </a:buClr>
              <a:buSzPts val="6500"/>
              <a:buNone/>
              <a:defRPr sz="6500">
                <a:solidFill>
                  <a:srgbClr val="CCCCCC"/>
                </a:solidFill>
              </a:defRPr>
            </a:lvl7pPr>
            <a:lvl8pPr lvl="7" algn="l" rtl="0">
              <a:lnSpc>
                <a:spcPct val="100000"/>
              </a:lnSpc>
              <a:spcBef>
                <a:spcPts val="0"/>
              </a:spcBef>
              <a:spcAft>
                <a:spcPts val="0"/>
              </a:spcAft>
              <a:buClr>
                <a:srgbClr val="CCCCCC"/>
              </a:buClr>
              <a:buSzPts val="6500"/>
              <a:buNone/>
              <a:defRPr sz="6500">
                <a:solidFill>
                  <a:srgbClr val="CCCCCC"/>
                </a:solidFill>
              </a:defRPr>
            </a:lvl8pPr>
            <a:lvl9pPr lvl="8" algn="l" rtl="0">
              <a:lnSpc>
                <a:spcPct val="100000"/>
              </a:lnSpc>
              <a:spcBef>
                <a:spcPts val="0"/>
              </a:spcBef>
              <a:spcAft>
                <a:spcPts val="0"/>
              </a:spcAft>
              <a:buClr>
                <a:srgbClr val="CCCCCC"/>
              </a:buClr>
              <a:buSzPts val="6500"/>
              <a:buNone/>
              <a:defRPr sz="6500">
                <a:solidFill>
                  <a:srgbClr val="CCCCCC"/>
                </a:solidFill>
              </a:defRPr>
            </a:lvl9pPr>
          </a:lstStyle>
          <a:p>
            <a:endParaRPr/>
          </a:p>
        </p:txBody>
      </p:sp>
      <p:sp>
        <p:nvSpPr>
          <p:cNvPr id="66" name="Google Shape;66;p16"/>
          <p:cNvSpPr txBox="1">
            <a:spLocks noGrp="1"/>
          </p:cNvSpPr>
          <p:nvPr>
            <p:ph type="title" idx="2"/>
          </p:nvPr>
        </p:nvSpPr>
        <p:spPr>
          <a:xfrm flipH="1">
            <a:off x="-517450" y="2419325"/>
            <a:ext cx="4488300" cy="1622400"/>
          </a:xfrm>
          <a:prstGeom prst="rect">
            <a:avLst/>
          </a:prstGeom>
          <a:noFill/>
          <a:ln>
            <a:noFill/>
          </a:ln>
        </p:spPr>
        <p:txBody>
          <a:bodyPr spcFirstLastPara="1" wrap="square" lIns="91425" tIns="91425" rIns="91425" bIns="91425" anchor="ctr" anchorCtr="0">
            <a:noAutofit/>
          </a:bodyPr>
          <a:lstStyle>
            <a:lvl1pPr lvl="0" algn="r" rtl="0">
              <a:lnSpc>
                <a:spcPct val="100000"/>
              </a:lnSpc>
              <a:spcBef>
                <a:spcPts val="0"/>
              </a:spcBef>
              <a:spcAft>
                <a:spcPts val="0"/>
              </a:spcAft>
              <a:buClr>
                <a:srgbClr val="CCCCCC"/>
              </a:buClr>
              <a:buSzPts val="16000"/>
              <a:buNone/>
              <a:defRPr sz="16000">
                <a:solidFill>
                  <a:srgbClr val="CCCCCC"/>
                </a:solidFill>
              </a:defRPr>
            </a:lvl1pPr>
            <a:lvl2pPr lvl="1" algn="l" rtl="0">
              <a:lnSpc>
                <a:spcPct val="100000"/>
              </a:lnSpc>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2pPr>
            <a:lvl3pPr lvl="2" algn="l" rtl="0">
              <a:lnSpc>
                <a:spcPct val="100000"/>
              </a:lnSpc>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3pPr>
            <a:lvl4pPr lvl="3" algn="l" rtl="0">
              <a:lnSpc>
                <a:spcPct val="100000"/>
              </a:lnSpc>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4pPr>
            <a:lvl5pPr lvl="4" algn="l" rtl="0">
              <a:lnSpc>
                <a:spcPct val="100000"/>
              </a:lnSpc>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5pPr>
            <a:lvl6pPr lvl="5" algn="l" rtl="0">
              <a:lnSpc>
                <a:spcPct val="100000"/>
              </a:lnSpc>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6pPr>
            <a:lvl7pPr lvl="6" algn="l" rtl="0">
              <a:lnSpc>
                <a:spcPct val="100000"/>
              </a:lnSpc>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7pPr>
            <a:lvl8pPr lvl="7" algn="l" rtl="0">
              <a:lnSpc>
                <a:spcPct val="100000"/>
              </a:lnSpc>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8pPr>
            <a:lvl9pPr lvl="8" algn="l" rtl="0">
              <a:lnSpc>
                <a:spcPct val="100000"/>
              </a:lnSpc>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9pPr>
          </a:lstStyle>
          <a:p>
            <a:endParaRPr/>
          </a:p>
        </p:txBody>
      </p:sp>
      <p:sp>
        <p:nvSpPr>
          <p:cNvPr id="67" name="Google Shape;67;p16"/>
          <p:cNvSpPr/>
          <p:nvPr/>
        </p:nvSpPr>
        <p:spPr>
          <a:xfrm>
            <a:off x="2609300" y="753125"/>
            <a:ext cx="4099200" cy="35832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CCCCCC"/>
              </a:solidFill>
              <a:latin typeface="Arial"/>
              <a:ea typeface="Arial"/>
              <a:cs typeface="Arial"/>
              <a:sym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Headline design 4">
  <p:cSld name="CUSTOM_22">
    <p:spTree>
      <p:nvGrpSpPr>
        <p:cNvPr id="1" name="Shape 68"/>
        <p:cNvGrpSpPr/>
        <p:nvPr/>
      </p:nvGrpSpPr>
      <p:grpSpPr>
        <a:xfrm>
          <a:off x="0" y="0"/>
          <a:ext cx="0" cy="0"/>
          <a:chOff x="0" y="0"/>
          <a:chExt cx="0" cy="0"/>
        </a:xfrm>
      </p:grpSpPr>
      <p:sp>
        <p:nvSpPr>
          <p:cNvPr id="69" name="Google Shape;69;p17"/>
          <p:cNvSpPr/>
          <p:nvPr/>
        </p:nvSpPr>
        <p:spPr>
          <a:xfrm>
            <a:off x="2522400" y="753125"/>
            <a:ext cx="4099200" cy="35832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CCCCCC"/>
              </a:solidFill>
              <a:latin typeface="Arial"/>
              <a:ea typeface="Arial"/>
              <a:cs typeface="Arial"/>
              <a:sym typeface="Arial"/>
            </a:endParaRPr>
          </a:p>
        </p:txBody>
      </p:sp>
      <p:sp>
        <p:nvSpPr>
          <p:cNvPr id="70" name="Google Shape;70;p17"/>
          <p:cNvSpPr txBox="1">
            <a:spLocks noGrp="1"/>
          </p:cNvSpPr>
          <p:nvPr>
            <p:ph type="ctrTitle"/>
          </p:nvPr>
        </p:nvSpPr>
        <p:spPr>
          <a:xfrm flipH="1">
            <a:off x="2609225" y="2243225"/>
            <a:ext cx="2876700" cy="1921200"/>
          </a:xfrm>
          <a:prstGeom prst="rect">
            <a:avLst/>
          </a:prstGeom>
          <a:noFill/>
          <a:ln>
            <a:noFill/>
          </a:ln>
        </p:spPr>
        <p:txBody>
          <a:bodyPr spcFirstLastPara="1" wrap="square" lIns="91425" tIns="91425" rIns="91425" bIns="91425" anchor="b" anchorCtr="0">
            <a:noAutofit/>
          </a:bodyPr>
          <a:lstStyle>
            <a:lvl1pPr lvl="0" algn="r" rtl="0">
              <a:lnSpc>
                <a:spcPct val="100000"/>
              </a:lnSpc>
              <a:spcBef>
                <a:spcPts val="0"/>
              </a:spcBef>
              <a:spcAft>
                <a:spcPts val="0"/>
              </a:spcAft>
              <a:buClr>
                <a:srgbClr val="CCCCCC"/>
              </a:buClr>
              <a:buSzPts val="3600"/>
              <a:buNone/>
              <a:defRPr sz="3600">
                <a:solidFill>
                  <a:srgbClr val="CCCCCC"/>
                </a:solidFill>
              </a:defRPr>
            </a:lvl1pPr>
            <a:lvl2pPr lvl="1" algn="r" rtl="0">
              <a:lnSpc>
                <a:spcPct val="100000"/>
              </a:lnSpc>
              <a:spcBef>
                <a:spcPts val="0"/>
              </a:spcBef>
              <a:spcAft>
                <a:spcPts val="0"/>
              </a:spcAft>
              <a:buClr>
                <a:srgbClr val="CCCCCC"/>
              </a:buClr>
              <a:buSzPts val="6500"/>
              <a:buNone/>
              <a:defRPr sz="6500">
                <a:solidFill>
                  <a:srgbClr val="CCCCCC"/>
                </a:solidFill>
              </a:defRPr>
            </a:lvl2pPr>
            <a:lvl3pPr lvl="2" algn="r" rtl="0">
              <a:lnSpc>
                <a:spcPct val="100000"/>
              </a:lnSpc>
              <a:spcBef>
                <a:spcPts val="0"/>
              </a:spcBef>
              <a:spcAft>
                <a:spcPts val="0"/>
              </a:spcAft>
              <a:buClr>
                <a:srgbClr val="CCCCCC"/>
              </a:buClr>
              <a:buSzPts val="6500"/>
              <a:buNone/>
              <a:defRPr sz="6500">
                <a:solidFill>
                  <a:srgbClr val="CCCCCC"/>
                </a:solidFill>
              </a:defRPr>
            </a:lvl3pPr>
            <a:lvl4pPr lvl="3" algn="r" rtl="0">
              <a:lnSpc>
                <a:spcPct val="100000"/>
              </a:lnSpc>
              <a:spcBef>
                <a:spcPts val="0"/>
              </a:spcBef>
              <a:spcAft>
                <a:spcPts val="0"/>
              </a:spcAft>
              <a:buClr>
                <a:srgbClr val="CCCCCC"/>
              </a:buClr>
              <a:buSzPts val="6500"/>
              <a:buNone/>
              <a:defRPr sz="6500">
                <a:solidFill>
                  <a:srgbClr val="CCCCCC"/>
                </a:solidFill>
              </a:defRPr>
            </a:lvl4pPr>
            <a:lvl5pPr lvl="4" algn="r" rtl="0">
              <a:lnSpc>
                <a:spcPct val="100000"/>
              </a:lnSpc>
              <a:spcBef>
                <a:spcPts val="0"/>
              </a:spcBef>
              <a:spcAft>
                <a:spcPts val="0"/>
              </a:spcAft>
              <a:buClr>
                <a:srgbClr val="CCCCCC"/>
              </a:buClr>
              <a:buSzPts val="6500"/>
              <a:buNone/>
              <a:defRPr sz="6500">
                <a:solidFill>
                  <a:srgbClr val="CCCCCC"/>
                </a:solidFill>
              </a:defRPr>
            </a:lvl5pPr>
            <a:lvl6pPr lvl="5" algn="r" rtl="0">
              <a:lnSpc>
                <a:spcPct val="100000"/>
              </a:lnSpc>
              <a:spcBef>
                <a:spcPts val="0"/>
              </a:spcBef>
              <a:spcAft>
                <a:spcPts val="0"/>
              </a:spcAft>
              <a:buClr>
                <a:srgbClr val="CCCCCC"/>
              </a:buClr>
              <a:buSzPts val="6500"/>
              <a:buNone/>
              <a:defRPr sz="6500">
                <a:solidFill>
                  <a:srgbClr val="CCCCCC"/>
                </a:solidFill>
              </a:defRPr>
            </a:lvl6pPr>
            <a:lvl7pPr lvl="6" algn="r" rtl="0">
              <a:lnSpc>
                <a:spcPct val="100000"/>
              </a:lnSpc>
              <a:spcBef>
                <a:spcPts val="0"/>
              </a:spcBef>
              <a:spcAft>
                <a:spcPts val="0"/>
              </a:spcAft>
              <a:buClr>
                <a:srgbClr val="CCCCCC"/>
              </a:buClr>
              <a:buSzPts val="6500"/>
              <a:buNone/>
              <a:defRPr sz="6500">
                <a:solidFill>
                  <a:srgbClr val="CCCCCC"/>
                </a:solidFill>
              </a:defRPr>
            </a:lvl7pPr>
            <a:lvl8pPr lvl="7" algn="r" rtl="0">
              <a:lnSpc>
                <a:spcPct val="100000"/>
              </a:lnSpc>
              <a:spcBef>
                <a:spcPts val="0"/>
              </a:spcBef>
              <a:spcAft>
                <a:spcPts val="0"/>
              </a:spcAft>
              <a:buClr>
                <a:srgbClr val="CCCCCC"/>
              </a:buClr>
              <a:buSzPts val="6500"/>
              <a:buNone/>
              <a:defRPr sz="6500">
                <a:solidFill>
                  <a:srgbClr val="CCCCCC"/>
                </a:solidFill>
              </a:defRPr>
            </a:lvl8pPr>
            <a:lvl9pPr lvl="8" algn="r" rtl="0">
              <a:lnSpc>
                <a:spcPct val="100000"/>
              </a:lnSpc>
              <a:spcBef>
                <a:spcPts val="0"/>
              </a:spcBef>
              <a:spcAft>
                <a:spcPts val="0"/>
              </a:spcAft>
              <a:buClr>
                <a:srgbClr val="CCCCCC"/>
              </a:buClr>
              <a:buSzPts val="6500"/>
              <a:buNone/>
              <a:defRPr sz="6500">
                <a:solidFill>
                  <a:srgbClr val="CCCCCC"/>
                </a:solidFill>
              </a:defRPr>
            </a:lvl9pPr>
          </a:lstStyle>
          <a:p>
            <a:endParaRPr/>
          </a:p>
        </p:txBody>
      </p:sp>
      <p:sp>
        <p:nvSpPr>
          <p:cNvPr id="71" name="Google Shape;71;p17"/>
          <p:cNvSpPr txBox="1">
            <a:spLocks noGrp="1"/>
          </p:cNvSpPr>
          <p:nvPr>
            <p:ph type="title" idx="2"/>
          </p:nvPr>
        </p:nvSpPr>
        <p:spPr>
          <a:xfrm flipH="1">
            <a:off x="3514050" y="2419325"/>
            <a:ext cx="4488300" cy="1622400"/>
          </a:xfrm>
          <a:prstGeom prst="rect">
            <a:avLst/>
          </a:prstGeom>
          <a:noFill/>
          <a:ln>
            <a:noFill/>
          </a:ln>
        </p:spPr>
        <p:txBody>
          <a:bodyPr spcFirstLastPara="1" wrap="square" lIns="91425" tIns="91425" rIns="91425" bIns="91425" anchor="ctr" anchorCtr="0">
            <a:noAutofit/>
          </a:bodyPr>
          <a:lstStyle>
            <a:lvl1pPr lvl="0" algn="r" rtl="0">
              <a:lnSpc>
                <a:spcPct val="100000"/>
              </a:lnSpc>
              <a:spcBef>
                <a:spcPts val="0"/>
              </a:spcBef>
              <a:spcAft>
                <a:spcPts val="0"/>
              </a:spcAft>
              <a:buClr>
                <a:srgbClr val="CCCCCC"/>
              </a:buClr>
              <a:buSzPts val="16000"/>
              <a:buNone/>
              <a:defRPr sz="16000">
                <a:solidFill>
                  <a:srgbClr val="CCCCCC"/>
                </a:solidFill>
              </a:defRPr>
            </a:lvl1pPr>
            <a:lvl2pPr lvl="1" algn="l" rtl="0">
              <a:lnSpc>
                <a:spcPct val="100000"/>
              </a:lnSpc>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2pPr>
            <a:lvl3pPr lvl="2" algn="l" rtl="0">
              <a:lnSpc>
                <a:spcPct val="100000"/>
              </a:lnSpc>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3pPr>
            <a:lvl4pPr lvl="3" algn="l" rtl="0">
              <a:lnSpc>
                <a:spcPct val="100000"/>
              </a:lnSpc>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4pPr>
            <a:lvl5pPr lvl="4" algn="l" rtl="0">
              <a:lnSpc>
                <a:spcPct val="100000"/>
              </a:lnSpc>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5pPr>
            <a:lvl6pPr lvl="5" algn="l" rtl="0">
              <a:lnSpc>
                <a:spcPct val="100000"/>
              </a:lnSpc>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6pPr>
            <a:lvl7pPr lvl="6" algn="l" rtl="0">
              <a:lnSpc>
                <a:spcPct val="100000"/>
              </a:lnSpc>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7pPr>
            <a:lvl8pPr lvl="7" algn="l" rtl="0">
              <a:lnSpc>
                <a:spcPct val="100000"/>
              </a:lnSpc>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8pPr>
            <a:lvl9pPr lvl="8" algn="l" rtl="0">
              <a:lnSpc>
                <a:spcPct val="100000"/>
              </a:lnSpc>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 design">
  <p:cSld name="CUSTOM_6_1_1">
    <p:spTree>
      <p:nvGrpSpPr>
        <p:cNvPr id="1" name="Shape 72"/>
        <p:cNvGrpSpPr/>
        <p:nvPr/>
      </p:nvGrpSpPr>
      <p:grpSpPr>
        <a:xfrm>
          <a:off x="0" y="0"/>
          <a:ext cx="0" cy="0"/>
          <a:chOff x="0" y="0"/>
          <a:chExt cx="0" cy="0"/>
        </a:xfrm>
      </p:grpSpPr>
      <p:sp>
        <p:nvSpPr>
          <p:cNvPr id="73" name="Google Shape;73;p18"/>
          <p:cNvSpPr txBox="1">
            <a:spLocks noGrp="1"/>
          </p:cNvSpPr>
          <p:nvPr>
            <p:ph type="ctrTitle"/>
          </p:nvPr>
        </p:nvSpPr>
        <p:spPr>
          <a:xfrm>
            <a:off x="723600" y="470625"/>
            <a:ext cx="1497600" cy="946200"/>
          </a:xfrm>
          <a:prstGeom prst="rect">
            <a:avLst/>
          </a:prstGeom>
          <a:noFill/>
          <a:ln>
            <a:noFill/>
          </a:ln>
        </p:spPr>
        <p:txBody>
          <a:bodyPr spcFirstLastPara="1" wrap="square" lIns="91425" tIns="91425" rIns="91425" bIns="91425" anchor="t" anchorCtr="0">
            <a:noAutofit/>
          </a:bodyPr>
          <a:lstStyle>
            <a:lvl1pPr lvl="0" algn="l" rtl="0">
              <a:lnSpc>
                <a:spcPct val="100000"/>
              </a:lnSpc>
              <a:spcBef>
                <a:spcPts val="0"/>
              </a:spcBef>
              <a:spcAft>
                <a:spcPts val="0"/>
              </a:spcAft>
              <a:buSzPts val="1800"/>
              <a:buNone/>
              <a:defRPr sz="1800"/>
            </a:lvl1pPr>
            <a:lvl2pPr lvl="1" algn="l" rtl="0">
              <a:lnSpc>
                <a:spcPct val="100000"/>
              </a:lnSpc>
              <a:spcBef>
                <a:spcPts val="0"/>
              </a:spcBef>
              <a:spcAft>
                <a:spcPts val="0"/>
              </a:spcAft>
              <a:buSzPts val="1800"/>
              <a:buNone/>
              <a:defRPr sz="1800"/>
            </a:lvl2pPr>
            <a:lvl3pPr lvl="2" algn="l" rtl="0">
              <a:lnSpc>
                <a:spcPct val="100000"/>
              </a:lnSpc>
              <a:spcBef>
                <a:spcPts val="0"/>
              </a:spcBef>
              <a:spcAft>
                <a:spcPts val="0"/>
              </a:spcAft>
              <a:buSzPts val="1800"/>
              <a:buNone/>
              <a:defRPr sz="1800"/>
            </a:lvl3pPr>
            <a:lvl4pPr lvl="3" algn="l" rtl="0">
              <a:lnSpc>
                <a:spcPct val="100000"/>
              </a:lnSpc>
              <a:spcBef>
                <a:spcPts val="0"/>
              </a:spcBef>
              <a:spcAft>
                <a:spcPts val="0"/>
              </a:spcAft>
              <a:buSzPts val="1800"/>
              <a:buNone/>
              <a:defRPr sz="1800"/>
            </a:lvl4pPr>
            <a:lvl5pPr lvl="4" algn="l" rtl="0">
              <a:lnSpc>
                <a:spcPct val="100000"/>
              </a:lnSpc>
              <a:spcBef>
                <a:spcPts val="0"/>
              </a:spcBef>
              <a:spcAft>
                <a:spcPts val="0"/>
              </a:spcAft>
              <a:buSzPts val="1800"/>
              <a:buNone/>
              <a:defRPr sz="1800"/>
            </a:lvl5pPr>
            <a:lvl6pPr lvl="5" algn="l" rtl="0">
              <a:lnSpc>
                <a:spcPct val="100000"/>
              </a:lnSpc>
              <a:spcBef>
                <a:spcPts val="0"/>
              </a:spcBef>
              <a:spcAft>
                <a:spcPts val="0"/>
              </a:spcAft>
              <a:buSzPts val="1800"/>
              <a:buNone/>
              <a:defRPr sz="1800"/>
            </a:lvl6pPr>
            <a:lvl7pPr lvl="6" algn="l" rtl="0">
              <a:lnSpc>
                <a:spcPct val="100000"/>
              </a:lnSpc>
              <a:spcBef>
                <a:spcPts val="0"/>
              </a:spcBef>
              <a:spcAft>
                <a:spcPts val="0"/>
              </a:spcAft>
              <a:buSzPts val="1800"/>
              <a:buNone/>
              <a:defRPr sz="1800"/>
            </a:lvl7pPr>
            <a:lvl8pPr lvl="7" algn="l" rtl="0">
              <a:lnSpc>
                <a:spcPct val="100000"/>
              </a:lnSpc>
              <a:spcBef>
                <a:spcPts val="0"/>
              </a:spcBef>
              <a:spcAft>
                <a:spcPts val="0"/>
              </a:spcAft>
              <a:buSzPts val="1800"/>
              <a:buNone/>
              <a:defRPr sz="1800"/>
            </a:lvl8pPr>
            <a:lvl9pPr lvl="8" algn="l"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Four columns 2">
  <p:cSld name="CUSTOM_6_1_1_1">
    <p:spTree>
      <p:nvGrpSpPr>
        <p:cNvPr id="1" name="Shape 74"/>
        <p:cNvGrpSpPr/>
        <p:nvPr/>
      </p:nvGrpSpPr>
      <p:grpSpPr>
        <a:xfrm>
          <a:off x="0" y="0"/>
          <a:ext cx="0" cy="0"/>
          <a:chOff x="0" y="0"/>
          <a:chExt cx="0" cy="0"/>
        </a:xfrm>
      </p:grpSpPr>
      <p:sp>
        <p:nvSpPr>
          <p:cNvPr id="75" name="Google Shape;75;p19"/>
          <p:cNvSpPr txBox="1">
            <a:spLocks noGrp="1"/>
          </p:cNvSpPr>
          <p:nvPr>
            <p:ph type="ctrTitle"/>
          </p:nvPr>
        </p:nvSpPr>
        <p:spPr>
          <a:xfrm>
            <a:off x="2120944" y="1395950"/>
            <a:ext cx="2429400" cy="577800"/>
          </a:xfrm>
          <a:prstGeom prst="rect">
            <a:avLst/>
          </a:prstGeom>
          <a:noFill/>
          <a:ln>
            <a:noFill/>
          </a:ln>
        </p:spPr>
        <p:txBody>
          <a:bodyPr spcFirstLastPara="1" wrap="square" lIns="91425" tIns="91425" rIns="91425" bIns="91425" anchor="b" anchorCtr="0">
            <a:noAutofit/>
          </a:bodyPr>
          <a:lstStyle>
            <a:lvl1pPr lvl="0" algn="l" rtl="0">
              <a:lnSpc>
                <a:spcPct val="100000"/>
              </a:lnSpc>
              <a:spcBef>
                <a:spcPts val="0"/>
              </a:spcBef>
              <a:spcAft>
                <a:spcPts val="0"/>
              </a:spcAft>
              <a:buSzPts val="1600"/>
              <a:buNone/>
              <a:defRPr sz="1600"/>
            </a:lvl1pPr>
            <a:lvl2pPr lvl="1" algn="l" rtl="0">
              <a:lnSpc>
                <a:spcPct val="100000"/>
              </a:lnSpc>
              <a:spcBef>
                <a:spcPts val="0"/>
              </a:spcBef>
              <a:spcAft>
                <a:spcPts val="0"/>
              </a:spcAft>
              <a:buClr>
                <a:srgbClr val="000000"/>
              </a:buClr>
              <a:buSzPts val="1600"/>
              <a:buNone/>
              <a:defRPr sz="1600">
                <a:solidFill>
                  <a:srgbClr val="000000"/>
                </a:solidFill>
              </a:defRPr>
            </a:lvl2pPr>
            <a:lvl3pPr lvl="2" algn="l" rtl="0">
              <a:lnSpc>
                <a:spcPct val="100000"/>
              </a:lnSpc>
              <a:spcBef>
                <a:spcPts val="0"/>
              </a:spcBef>
              <a:spcAft>
                <a:spcPts val="0"/>
              </a:spcAft>
              <a:buClr>
                <a:srgbClr val="000000"/>
              </a:buClr>
              <a:buSzPts val="1600"/>
              <a:buNone/>
              <a:defRPr sz="1600">
                <a:solidFill>
                  <a:srgbClr val="000000"/>
                </a:solidFill>
              </a:defRPr>
            </a:lvl3pPr>
            <a:lvl4pPr lvl="3" algn="l" rtl="0">
              <a:lnSpc>
                <a:spcPct val="100000"/>
              </a:lnSpc>
              <a:spcBef>
                <a:spcPts val="0"/>
              </a:spcBef>
              <a:spcAft>
                <a:spcPts val="0"/>
              </a:spcAft>
              <a:buClr>
                <a:srgbClr val="000000"/>
              </a:buClr>
              <a:buSzPts val="1600"/>
              <a:buNone/>
              <a:defRPr sz="1600">
                <a:solidFill>
                  <a:srgbClr val="000000"/>
                </a:solidFill>
              </a:defRPr>
            </a:lvl4pPr>
            <a:lvl5pPr lvl="4" algn="l" rtl="0">
              <a:lnSpc>
                <a:spcPct val="100000"/>
              </a:lnSpc>
              <a:spcBef>
                <a:spcPts val="0"/>
              </a:spcBef>
              <a:spcAft>
                <a:spcPts val="0"/>
              </a:spcAft>
              <a:buClr>
                <a:srgbClr val="000000"/>
              </a:buClr>
              <a:buSzPts val="1600"/>
              <a:buNone/>
              <a:defRPr sz="1600">
                <a:solidFill>
                  <a:srgbClr val="000000"/>
                </a:solidFill>
              </a:defRPr>
            </a:lvl5pPr>
            <a:lvl6pPr lvl="5" algn="l" rtl="0">
              <a:lnSpc>
                <a:spcPct val="100000"/>
              </a:lnSpc>
              <a:spcBef>
                <a:spcPts val="0"/>
              </a:spcBef>
              <a:spcAft>
                <a:spcPts val="0"/>
              </a:spcAft>
              <a:buClr>
                <a:srgbClr val="000000"/>
              </a:buClr>
              <a:buSzPts val="1600"/>
              <a:buNone/>
              <a:defRPr sz="1600">
                <a:solidFill>
                  <a:srgbClr val="000000"/>
                </a:solidFill>
              </a:defRPr>
            </a:lvl6pPr>
            <a:lvl7pPr lvl="6" algn="l" rtl="0">
              <a:lnSpc>
                <a:spcPct val="100000"/>
              </a:lnSpc>
              <a:spcBef>
                <a:spcPts val="0"/>
              </a:spcBef>
              <a:spcAft>
                <a:spcPts val="0"/>
              </a:spcAft>
              <a:buClr>
                <a:srgbClr val="000000"/>
              </a:buClr>
              <a:buSzPts val="1600"/>
              <a:buNone/>
              <a:defRPr sz="1600">
                <a:solidFill>
                  <a:srgbClr val="000000"/>
                </a:solidFill>
              </a:defRPr>
            </a:lvl7pPr>
            <a:lvl8pPr lvl="7" algn="l" rtl="0">
              <a:lnSpc>
                <a:spcPct val="100000"/>
              </a:lnSpc>
              <a:spcBef>
                <a:spcPts val="0"/>
              </a:spcBef>
              <a:spcAft>
                <a:spcPts val="0"/>
              </a:spcAft>
              <a:buClr>
                <a:srgbClr val="000000"/>
              </a:buClr>
              <a:buSzPts val="1600"/>
              <a:buNone/>
              <a:defRPr sz="1600">
                <a:solidFill>
                  <a:srgbClr val="000000"/>
                </a:solidFill>
              </a:defRPr>
            </a:lvl8pPr>
            <a:lvl9pPr lvl="8" algn="l" rtl="0">
              <a:lnSpc>
                <a:spcPct val="100000"/>
              </a:lnSpc>
              <a:spcBef>
                <a:spcPts val="0"/>
              </a:spcBef>
              <a:spcAft>
                <a:spcPts val="0"/>
              </a:spcAft>
              <a:buClr>
                <a:srgbClr val="000000"/>
              </a:buClr>
              <a:buSzPts val="1600"/>
              <a:buNone/>
              <a:defRPr sz="1600">
                <a:solidFill>
                  <a:srgbClr val="000000"/>
                </a:solidFill>
              </a:defRPr>
            </a:lvl9pPr>
          </a:lstStyle>
          <a:p>
            <a:endParaRPr/>
          </a:p>
        </p:txBody>
      </p:sp>
      <p:sp>
        <p:nvSpPr>
          <p:cNvPr id="76" name="Google Shape;76;p19"/>
          <p:cNvSpPr txBox="1">
            <a:spLocks noGrp="1"/>
          </p:cNvSpPr>
          <p:nvPr>
            <p:ph type="subTitle" idx="1"/>
          </p:nvPr>
        </p:nvSpPr>
        <p:spPr>
          <a:xfrm>
            <a:off x="2120944" y="1857424"/>
            <a:ext cx="1826400" cy="367800"/>
          </a:xfrm>
          <a:prstGeom prst="rect">
            <a:avLst/>
          </a:prstGeom>
          <a:noFill/>
          <a:ln>
            <a:noFill/>
          </a:ln>
        </p:spPr>
        <p:txBody>
          <a:bodyPr spcFirstLastPara="1" wrap="square" lIns="91425" tIns="91425" rIns="91425" bIns="91425" anchor="t" anchorCtr="0">
            <a:noAutofit/>
          </a:bodyPr>
          <a:lstStyle>
            <a:lvl1pPr lvl="0" algn="l" rtl="0">
              <a:lnSpc>
                <a:spcPct val="100000"/>
              </a:lnSpc>
              <a:spcBef>
                <a:spcPts val="0"/>
              </a:spcBef>
              <a:spcAft>
                <a:spcPts val="0"/>
              </a:spcAft>
              <a:buSzPts val="1000"/>
              <a:buNone/>
              <a:defRPr sz="1000"/>
            </a:lvl1pPr>
            <a:lvl2pPr lvl="1" algn="l" rtl="0">
              <a:lnSpc>
                <a:spcPct val="100000"/>
              </a:lnSpc>
              <a:spcBef>
                <a:spcPts val="0"/>
              </a:spcBef>
              <a:spcAft>
                <a:spcPts val="0"/>
              </a:spcAft>
              <a:buSzPts val="1000"/>
              <a:buNone/>
              <a:defRPr sz="1000"/>
            </a:lvl2pPr>
            <a:lvl3pPr lvl="2" algn="l" rtl="0">
              <a:lnSpc>
                <a:spcPct val="100000"/>
              </a:lnSpc>
              <a:spcBef>
                <a:spcPts val="0"/>
              </a:spcBef>
              <a:spcAft>
                <a:spcPts val="0"/>
              </a:spcAft>
              <a:buSzPts val="1000"/>
              <a:buNone/>
              <a:defRPr sz="1000"/>
            </a:lvl3pPr>
            <a:lvl4pPr lvl="3" algn="l" rtl="0">
              <a:lnSpc>
                <a:spcPct val="100000"/>
              </a:lnSpc>
              <a:spcBef>
                <a:spcPts val="0"/>
              </a:spcBef>
              <a:spcAft>
                <a:spcPts val="0"/>
              </a:spcAft>
              <a:buSzPts val="1000"/>
              <a:buNone/>
              <a:defRPr sz="1000"/>
            </a:lvl4pPr>
            <a:lvl5pPr lvl="4" algn="l" rtl="0">
              <a:lnSpc>
                <a:spcPct val="100000"/>
              </a:lnSpc>
              <a:spcBef>
                <a:spcPts val="0"/>
              </a:spcBef>
              <a:spcAft>
                <a:spcPts val="0"/>
              </a:spcAft>
              <a:buSzPts val="1000"/>
              <a:buNone/>
              <a:defRPr sz="1000"/>
            </a:lvl5pPr>
            <a:lvl6pPr lvl="5" algn="l" rtl="0">
              <a:lnSpc>
                <a:spcPct val="100000"/>
              </a:lnSpc>
              <a:spcBef>
                <a:spcPts val="0"/>
              </a:spcBef>
              <a:spcAft>
                <a:spcPts val="0"/>
              </a:spcAft>
              <a:buSzPts val="1000"/>
              <a:buNone/>
              <a:defRPr sz="1000"/>
            </a:lvl6pPr>
            <a:lvl7pPr lvl="6" algn="l" rtl="0">
              <a:lnSpc>
                <a:spcPct val="100000"/>
              </a:lnSpc>
              <a:spcBef>
                <a:spcPts val="0"/>
              </a:spcBef>
              <a:spcAft>
                <a:spcPts val="0"/>
              </a:spcAft>
              <a:buSzPts val="1000"/>
              <a:buNone/>
              <a:defRPr sz="1000"/>
            </a:lvl7pPr>
            <a:lvl8pPr lvl="7" algn="l" rtl="0">
              <a:lnSpc>
                <a:spcPct val="100000"/>
              </a:lnSpc>
              <a:spcBef>
                <a:spcPts val="0"/>
              </a:spcBef>
              <a:spcAft>
                <a:spcPts val="0"/>
              </a:spcAft>
              <a:buSzPts val="1000"/>
              <a:buNone/>
              <a:defRPr sz="1000"/>
            </a:lvl8pPr>
            <a:lvl9pPr lvl="8" algn="l" rtl="0">
              <a:lnSpc>
                <a:spcPct val="100000"/>
              </a:lnSpc>
              <a:spcBef>
                <a:spcPts val="0"/>
              </a:spcBef>
              <a:spcAft>
                <a:spcPts val="0"/>
              </a:spcAft>
              <a:buSzPts val="1000"/>
              <a:buNone/>
              <a:defRPr sz="1000"/>
            </a:lvl9pPr>
          </a:lstStyle>
          <a:p>
            <a:endParaRPr/>
          </a:p>
        </p:txBody>
      </p:sp>
      <p:sp>
        <p:nvSpPr>
          <p:cNvPr id="77" name="Google Shape;77;p19"/>
          <p:cNvSpPr txBox="1">
            <a:spLocks noGrp="1"/>
          </p:cNvSpPr>
          <p:nvPr>
            <p:ph type="ctrTitle" idx="2"/>
          </p:nvPr>
        </p:nvSpPr>
        <p:spPr>
          <a:xfrm>
            <a:off x="4593656" y="1392550"/>
            <a:ext cx="2429400" cy="577800"/>
          </a:xfrm>
          <a:prstGeom prst="rect">
            <a:avLst/>
          </a:prstGeom>
          <a:noFill/>
          <a:ln>
            <a:noFill/>
          </a:ln>
        </p:spPr>
        <p:txBody>
          <a:bodyPr spcFirstLastPara="1" wrap="square" lIns="91425" tIns="91425" rIns="91425" bIns="91425" anchor="b" anchorCtr="0">
            <a:noAutofit/>
          </a:bodyPr>
          <a:lstStyle>
            <a:lvl1pPr lvl="0" algn="r" rtl="0">
              <a:lnSpc>
                <a:spcPct val="100000"/>
              </a:lnSpc>
              <a:spcBef>
                <a:spcPts val="0"/>
              </a:spcBef>
              <a:spcAft>
                <a:spcPts val="0"/>
              </a:spcAft>
              <a:buSzPts val="1600"/>
              <a:buNone/>
              <a:defRPr sz="1600"/>
            </a:lvl1pPr>
            <a:lvl2pPr lvl="1" algn="r" rtl="0">
              <a:lnSpc>
                <a:spcPct val="100000"/>
              </a:lnSpc>
              <a:spcBef>
                <a:spcPts val="0"/>
              </a:spcBef>
              <a:spcAft>
                <a:spcPts val="0"/>
              </a:spcAft>
              <a:buClr>
                <a:srgbClr val="000000"/>
              </a:buClr>
              <a:buSzPts val="1600"/>
              <a:buNone/>
              <a:defRPr sz="1600">
                <a:solidFill>
                  <a:srgbClr val="000000"/>
                </a:solidFill>
              </a:defRPr>
            </a:lvl2pPr>
            <a:lvl3pPr lvl="2" algn="r" rtl="0">
              <a:lnSpc>
                <a:spcPct val="100000"/>
              </a:lnSpc>
              <a:spcBef>
                <a:spcPts val="0"/>
              </a:spcBef>
              <a:spcAft>
                <a:spcPts val="0"/>
              </a:spcAft>
              <a:buClr>
                <a:srgbClr val="000000"/>
              </a:buClr>
              <a:buSzPts val="1600"/>
              <a:buNone/>
              <a:defRPr sz="1600">
                <a:solidFill>
                  <a:srgbClr val="000000"/>
                </a:solidFill>
              </a:defRPr>
            </a:lvl3pPr>
            <a:lvl4pPr lvl="3" algn="r" rtl="0">
              <a:lnSpc>
                <a:spcPct val="100000"/>
              </a:lnSpc>
              <a:spcBef>
                <a:spcPts val="0"/>
              </a:spcBef>
              <a:spcAft>
                <a:spcPts val="0"/>
              </a:spcAft>
              <a:buClr>
                <a:srgbClr val="000000"/>
              </a:buClr>
              <a:buSzPts val="1600"/>
              <a:buNone/>
              <a:defRPr sz="1600">
                <a:solidFill>
                  <a:srgbClr val="000000"/>
                </a:solidFill>
              </a:defRPr>
            </a:lvl4pPr>
            <a:lvl5pPr lvl="4" algn="r" rtl="0">
              <a:lnSpc>
                <a:spcPct val="100000"/>
              </a:lnSpc>
              <a:spcBef>
                <a:spcPts val="0"/>
              </a:spcBef>
              <a:spcAft>
                <a:spcPts val="0"/>
              </a:spcAft>
              <a:buClr>
                <a:srgbClr val="000000"/>
              </a:buClr>
              <a:buSzPts val="1600"/>
              <a:buNone/>
              <a:defRPr sz="1600">
                <a:solidFill>
                  <a:srgbClr val="000000"/>
                </a:solidFill>
              </a:defRPr>
            </a:lvl5pPr>
            <a:lvl6pPr lvl="5" algn="r" rtl="0">
              <a:lnSpc>
                <a:spcPct val="100000"/>
              </a:lnSpc>
              <a:spcBef>
                <a:spcPts val="0"/>
              </a:spcBef>
              <a:spcAft>
                <a:spcPts val="0"/>
              </a:spcAft>
              <a:buClr>
                <a:srgbClr val="000000"/>
              </a:buClr>
              <a:buSzPts val="1600"/>
              <a:buNone/>
              <a:defRPr sz="1600">
                <a:solidFill>
                  <a:srgbClr val="000000"/>
                </a:solidFill>
              </a:defRPr>
            </a:lvl6pPr>
            <a:lvl7pPr lvl="6" algn="r" rtl="0">
              <a:lnSpc>
                <a:spcPct val="100000"/>
              </a:lnSpc>
              <a:spcBef>
                <a:spcPts val="0"/>
              </a:spcBef>
              <a:spcAft>
                <a:spcPts val="0"/>
              </a:spcAft>
              <a:buClr>
                <a:srgbClr val="000000"/>
              </a:buClr>
              <a:buSzPts val="1600"/>
              <a:buNone/>
              <a:defRPr sz="1600">
                <a:solidFill>
                  <a:srgbClr val="000000"/>
                </a:solidFill>
              </a:defRPr>
            </a:lvl7pPr>
            <a:lvl8pPr lvl="7" algn="r" rtl="0">
              <a:lnSpc>
                <a:spcPct val="100000"/>
              </a:lnSpc>
              <a:spcBef>
                <a:spcPts val="0"/>
              </a:spcBef>
              <a:spcAft>
                <a:spcPts val="0"/>
              </a:spcAft>
              <a:buClr>
                <a:srgbClr val="000000"/>
              </a:buClr>
              <a:buSzPts val="1600"/>
              <a:buNone/>
              <a:defRPr sz="1600">
                <a:solidFill>
                  <a:srgbClr val="000000"/>
                </a:solidFill>
              </a:defRPr>
            </a:lvl8pPr>
            <a:lvl9pPr lvl="8" algn="r" rtl="0">
              <a:lnSpc>
                <a:spcPct val="100000"/>
              </a:lnSpc>
              <a:spcBef>
                <a:spcPts val="0"/>
              </a:spcBef>
              <a:spcAft>
                <a:spcPts val="0"/>
              </a:spcAft>
              <a:buClr>
                <a:srgbClr val="000000"/>
              </a:buClr>
              <a:buSzPts val="1600"/>
              <a:buNone/>
              <a:defRPr sz="1600">
                <a:solidFill>
                  <a:srgbClr val="000000"/>
                </a:solidFill>
              </a:defRPr>
            </a:lvl9pPr>
          </a:lstStyle>
          <a:p>
            <a:endParaRPr/>
          </a:p>
        </p:txBody>
      </p:sp>
      <p:sp>
        <p:nvSpPr>
          <p:cNvPr id="78" name="Google Shape;78;p19"/>
          <p:cNvSpPr txBox="1">
            <a:spLocks noGrp="1"/>
          </p:cNvSpPr>
          <p:nvPr>
            <p:ph type="subTitle" idx="3"/>
          </p:nvPr>
        </p:nvSpPr>
        <p:spPr>
          <a:xfrm>
            <a:off x="5196656" y="1854021"/>
            <a:ext cx="1826400" cy="367800"/>
          </a:xfrm>
          <a:prstGeom prst="rect">
            <a:avLst/>
          </a:prstGeom>
          <a:noFill/>
          <a:ln>
            <a:noFill/>
          </a:ln>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79" name="Google Shape;79;p19"/>
          <p:cNvSpPr txBox="1">
            <a:spLocks noGrp="1"/>
          </p:cNvSpPr>
          <p:nvPr>
            <p:ph type="ctrTitle" idx="4"/>
          </p:nvPr>
        </p:nvSpPr>
        <p:spPr>
          <a:xfrm>
            <a:off x="2120944" y="2921676"/>
            <a:ext cx="2429400" cy="577800"/>
          </a:xfrm>
          <a:prstGeom prst="rect">
            <a:avLst/>
          </a:prstGeom>
          <a:noFill/>
          <a:ln>
            <a:noFill/>
          </a:ln>
        </p:spPr>
        <p:txBody>
          <a:bodyPr spcFirstLastPara="1" wrap="square" lIns="91425" tIns="91425" rIns="91425" bIns="91425" anchor="b" anchorCtr="0">
            <a:noAutofit/>
          </a:bodyPr>
          <a:lstStyle>
            <a:lvl1pPr lvl="0" algn="l" rtl="0">
              <a:lnSpc>
                <a:spcPct val="100000"/>
              </a:lnSpc>
              <a:spcBef>
                <a:spcPts val="0"/>
              </a:spcBef>
              <a:spcAft>
                <a:spcPts val="0"/>
              </a:spcAft>
              <a:buSzPts val="1600"/>
              <a:buNone/>
              <a:defRPr sz="1600"/>
            </a:lvl1pPr>
            <a:lvl2pPr lvl="1" algn="l" rtl="0">
              <a:lnSpc>
                <a:spcPct val="100000"/>
              </a:lnSpc>
              <a:spcBef>
                <a:spcPts val="0"/>
              </a:spcBef>
              <a:spcAft>
                <a:spcPts val="0"/>
              </a:spcAft>
              <a:buClr>
                <a:srgbClr val="000000"/>
              </a:buClr>
              <a:buSzPts val="1600"/>
              <a:buNone/>
              <a:defRPr sz="1600">
                <a:solidFill>
                  <a:srgbClr val="000000"/>
                </a:solidFill>
              </a:defRPr>
            </a:lvl2pPr>
            <a:lvl3pPr lvl="2" algn="l" rtl="0">
              <a:lnSpc>
                <a:spcPct val="100000"/>
              </a:lnSpc>
              <a:spcBef>
                <a:spcPts val="0"/>
              </a:spcBef>
              <a:spcAft>
                <a:spcPts val="0"/>
              </a:spcAft>
              <a:buClr>
                <a:srgbClr val="000000"/>
              </a:buClr>
              <a:buSzPts val="1600"/>
              <a:buNone/>
              <a:defRPr sz="1600">
                <a:solidFill>
                  <a:srgbClr val="000000"/>
                </a:solidFill>
              </a:defRPr>
            </a:lvl3pPr>
            <a:lvl4pPr lvl="3" algn="l" rtl="0">
              <a:lnSpc>
                <a:spcPct val="100000"/>
              </a:lnSpc>
              <a:spcBef>
                <a:spcPts val="0"/>
              </a:spcBef>
              <a:spcAft>
                <a:spcPts val="0"/>
              </a:spcAft>
              <a:buClr>
                <a:srgbClr val="000000"/>
              </a:buClr>
              <a:buSzPts val="1600"/>
              <a:buNone/>
              <a:defRPr sz="1600">
                <a:solidFill>
                  <a:srgbClr val="000000"/>
                </a:solidFill>
              </a:defRPr>
            </a:lvl4pPr>
            <a:lvl5pPr lvl="4" algn="l" rtl="0">
              <a:lnSpc>
                <a:spcPct val="100000"/>
              </a:lnSpc>
              <a:spcBef>
                <a:spcPts val="0"/>
              </a:spcBef>
              <a:spcAft>
                <a:spcPts val="0"/>
              </a:spcAft>
              <a:buClr>
                <a:srgbClr val="000000"/>
              </a:buClr>
              <a:buSzPts val="1600"/>
              <a:buNone/>
              <a:defRPr sz="1600">
                <a:solidFill>
                  <a:srgbClr val="000000"/>
                </a:solidFill>
              </a:defRPr>
            </a:lvl5pPr>
            <a:lvl6pPr lvl="5" algn="l" rtl="0">
              <a:lnSpc>
                <a:spcPct val="100000"/>
              </a:lnSpc>
              <a:spcBef>
                <a:spcPts val="0"/>
              </a:spcBef>
              <a:spcAft>
                <a:spcPts val="0"/>
              </a:spcAft>
              <a:buClr>
                <a:srgbClr val="000000"/>
              </a:buClr>
              <a:buSzPts val="1600"/>
              <a:buNone/>
              <a:defRPr sz="1600">
                <a:solidFill>
                  <a:srgbClr val="000000"/>
                </a:solidFill>
              </a:defRPr>
            </a:lvl6pPr>
            <a:lvl7pPr lvl="6" algn="l" rtl="0">
              <a:lnSpc>
                <a:spcPct val="100000"/>
              </a:lnSpc>
              <a:spcBef>
                <a:spcPts val="0"/>
              </a:spcBef>
              <a:spcAft>
                <a:spcPts val="0"/>
              </a:spcAft>
              <a:buClr>
                <a:srgbClr val="000000"/>
              </a:buClr>
              <a:buSzPts val="1600"/>
              <a:buNone/>
              <a:defRPr sz="1600">
                <a:solidFill>
                  <a:srgbClr val="000000"/>
                </a:solidFill>
              </a:defRPr>
            </a:lvl7pPr>
            <a:lvl8pPr lvl="7" algn="l" rtl="0">
              <a:lnSpc>
                <a:spcPct val="100000"/>
              </a:lnSpc>
              <a:spcBef>
                <a:spcPts val="0"/>
              </a:spcBef>
              <a:spcAft>
                <a:spcPts val="0"/>
              </a:spcAft>
              <a:buClr>
                <a:srgbClr val="000000"/>
              </a:buClr>
              <a:buSzPts val="1600"/>
              <a:buNone/>
              <a:defRPr sz="1600">
                <a:solidFill>
                  <a:srgbClr val="000000"/>
                </a:solidFill>
              </a:defRPr>
            </a:lvl8pPr>
            <a:lvl9pPr lvl="8" algn="l" rtl="0">
              <a:lnSpc>
                <a:spcPct val="100000"/>
              </a:lnSpc>
              <a:spcBef>
                <a:spcPts val="0"/>
              </a:spcBef>
              <a:spcAft>
                <a:spcPts val="0"/>
              </a:spcAft>
              <a:buClr>
                <a:srgbClr val="000000"/>
              </a:buClr>
              <a:buSzPts val="1600"/>
              <a:buNone/>
              <a:defRPr sz="1600">
                <a:solidFill>
                  <a:srgbClr val="000000"/>
                </a:solidFill>
              </a:defRPr>
            </a:lvl9pPr>
          </a:lstStyle>
          <a:p>
            <a:endParaRPr/>
          </a:p>
        </p:txBody>
      </p:sp>
      <p:sp>
        <p:nvSpPr>
          <p:cNvPr id="80" name="Google Shape;80;p19"/>
          <p:cNvSpPr txBox="1">
            <a:spLocks noGrp="1"/>
          </p:cNvSpPr>
          <p:nvPr>
            <p:ph type="subTitle" idx="5"/>
          </p:nvPr>
        </p:nvSpPr>
        <p:spPr>
          <a:xfrm>
            <a:off x="2120944" y="3383150"/>
            <a:ext cx="1826400" cy="367800"/>
          </a:xfrm>
          <a:prstGeom prst="rect">
            <a:avLst/>
          </a:prstGeom>
          <a:noFill/>
          <a:ln>
            <a:noFill/>
          </a:ln>
        </p:spPr>
        <p:txBody>
          <a:bodyPr spcFirstLastPara="1" wrap="square" lIns="91425" tIns="91425" rIns="91425" bIns="91425" anchor="t" anchorCtr="0">
            <a:noAutofit/>
          </a:bodyPr>
          <a:lstStyle>
            <a:lvl1pPr lvl="0" algn="l" rtl="0">
              <a:lnSpc>
                <a:spcPct val="100000"/>
              </a:lnSpc>
              <a:spcBef>
                <a:spcPts val="0"/>
              </a:spcBef>
              <a:spcAft>
                <a:spcPts val="0"/>
              </a:spcAft>
              <a:buSzPts val="1000"/>
              <a:buNone/>
              <a:defRPr sz="1000"/>
            </a:lvl1pPr>
            <a:lvl2pPr lvl="1" algn="l" rtl="0">
              <a:lnSpc>
                <a:spcPct val="100000"/>
              </a:lnSpc>
              <a:spcBef>
                <a:spcPts val="0"/>
              </a:spcBef>
              <a:spcAft>
                <a:spcPts val="0"/>
              </a:spcAft>
              <a:buSzPts val="1000"/>
              <a:buNone/>
              <a:defRPr sz="1000"/>
            </a:lvl2pPr>
            <a:lvl3pPr lvl="2" algn="l" rtl="0">
              <a:lnSpc>
                <a:spcPct val="100000"/>
              </a:lnSpc>
              <a:spcBef>
                <a:spcPts val="0"/>
              </a:spcBef>
              <a:spcAft>
                <a:spcPts val="0"/>
              </a:spcAft>
              <a:buSzPts val="1000"/>
              <a:buNone/>
              <a:defRPr sz="1000"/>
            </a:lvl3pPr>
            <a:lvl4pPr lvl="3" algn="l" rtl="0">
              <a:lnSpc>
                <a:spcPct val="100000"/>
              </a:lnSpc>
              <a:spcBef>
                <a:spcPts val="0"/>
              </a:spcBef>
              <a:spcAft>
                <a:spcPts val="0"/>
              </a:spcAft>
              <a:buSzPts val="1000"/>
              <a:buNone/>
              <a:defRPr sz="1000"/>
            </a:lvl4pPr>
            <a:lvl5pPr lvl="4" algn="l" rtl="0">
              <a:lnSpc>
                <a:spcPct val="100000"/>
              </a:lnSpc>
              <a:spcBef>
                <a:spcPts val="0"/>
              </a:spcBef>
              <a:spcAft>
                <a:spcPts val="0"/>
              </a:spcAft>
              <a:buSzPts val="1000"/>
              <a:buNone/>
              <a:defRPr sz="1000"/>
            </a:lvl5pPr>
            <a:lvl6pPr lvl="5" algn="l" rtl="0">
              <a:lnSpc>
                <a:spcPct val="100000"/>
              </a:lnSpc>
              <a:spcBef>
                <a:spcPts val="0"/>
              </a:spcBef>
              <a:spcAft>
                <a:spcPts val="0"/>
              </a:spcAft>
              <a:buSzPts val="1000"/>
              <a:buNone/>
              <a:defRPr sz="1000"/>
            </a:lvl6pPr>
            <a:lvl7pPr lvl="6" algn="l" rtl="0">
              <a:lnSpc>
                <a:spcPct val="100000"/>
              </a:lnSpc>
              <a:spcBef>
                <a:spcPts val="0"/>
              </a:spcBef>
              <a:spcAft>
                <a:spcPts val="0"/>
              </a:spcAft>
              <a:buSzPts val="1000"/>
              <a:buNone/>
              <a:defRPr sz="1000"/>
            </a:lvl7pPr>
            <a:lvl8pPr lvl="7" algn="l" rtl="0">
              <a:lnSpc>
                <a:spcPct val="100000"/>
              </a:lnSpc>
              <a:spcBef>
                <a:spcPts val="0"/>
              </a:spcBef>
              <a:spcAft>
                <a:spcPts val="0"/>
              </a:spcAft>
              <a:buSzPts val="1000"/>
              <a:buNone/>
              <a:defRPr sz="1000"/>
            </a:lvl8pPr>
            <a:lvl9pPr lvl="8" algn="l" rtl="0">
              <a:lnSpc>
                <a:spcPct val="100000"/>
              </a:lnSpc>
              <a:spcBef>
                <a:spcPts val="0"/>
              </a:spcBef>
              <a:spcAft>
                <a:spcPts val="0"/>
              </a:spcAft>
              <a:buSzPts val="1000"/>
              <a:buNone/>
              <a:defRPr sz="1000"/>
            </a:lvl9pPr>
          </a:lstStyle>
          <a:p>
            <a:endParaRPr/>
          </a:p>
        </p:txBody>
      </p:sp>
      <p:sp>
        <p:nvSpPr>
          <p:cNvPr id="81" name="Google Shape;81;p19"/>
          <p:cNvSpPr txBox="1">
            <a:spLocks noGrp="1"/>
          </p:cNvSpPr>
          <p:nvPr>
            <p:ph type="ctrTitle" idx="6"/>
          </p:nvPr>
        </p:nvSpPr>
        <p:spPr>
          <a:xfrm>
            <a:off x="4593656" y="2918279"/>
            <a:ext cx="2429400" cy="577800"/>
          </a:xfrm>
          <a:prstGeom prst="rect">
            <a:avLst/>
          </a:prstGeom>
          <a:noFill/>
          <a:ln>
            <a:noFill/>
          </a:ln>
        </p:spPr>
        <p:txBody>
          <a:bodyPr spcFirstLastPara="1" wrap="square" lIns="91425" tIns="91425" rIns="91425" bIns="91425" anchor="b" anchorCtr="0">
            <a:noAutofit/>
          </a:bodyPr>
          <a:lstStyle>
            <a:lvl1pPr lvl="0" algn="r" rtl="0">
              <a:lnSpc>
                <a:spcPct val="100000"/>
              </a:lnSpc>
              <a:spcBef>
                <a:spcPts val="0"/>
              </a:spcBef>
              <a:spcAft>
                <a:spcPts val="0"/>
              </a:spcAft>
              <a:buSzPts val="1600"/>
              <a:buNone/>
              <a:defRPr sz="1600"/>
            </a:lvl1pPr>
            <a:lvl2pPr lvl="1" algn="r" rtl="0">
              <a:lnSpc>
                <a:spcPct val="100000"/>
              </a:lnSpc>
              <a:spcBef>
                <a:spcPts val="0"/>
              </a:spcBef>
              <a:spcAft>
                <a:spcPts val="0"/>
              </a:spcAft>
              <a:buClr>
                <a:srgbClr val="000000"/>
              </a:buClr>
              <a:buSzPts val="1600"/>
              <a:buNone/>
              <a:defRPr sz="1600">
                <a:solidFill>
                  <a:srgbClr val="000000"/>
                </a:solidFill>
              </a:defRPr>
            </a:lvl2pPr>
            <a:lvl3pPr lvl="2" algn="r" rtl="0">
              <a:lnSpc>
                <a:spcPct val="100000"/>
              </a:lnSpc>
              <a:spcBef>
                <a:spcPts val="0"/>
              </a:spcBef>
              <a:spcAft>
                <a:spcPts val="0"/>
              </a:spcAft>
              <a:buClr>
                <a:srgbClr val="000000"/>
              </a:buClr>
              <a:buSzPts val="1600"/>
              <a:buNone/>
              <a:defRPr sz="1600">
                <a:solidFill>
                  <a:srgbClr val="000000"/>
                </a:solidFill>
              </a:defRPr>
            </a:lvl3pPr>
            <a:lvl4pPr lvl="3" algn="r" rtl="0">
              <a:lnSpc>
                <a:spcPct val="100000"/>
              </a:lnSpc>
              <a:spcBef>
                <a:spcPts val="0"/>
              </a:spcBef>
              <a:spcAft>
                <a:spcPts val="0"/>
              </a:spcAft>
              <a:buClr>
                <a:srgbClr val="000000"/>
              </a:buClr>
              <a:buSzPts val="1600"/>
              <a:buNone/>
              <a:defRPr sz="1600">
                <a:solidFill>
                  <a:srgbClr val="000000"/>
                </a:solidFill>
              </a:defRPr>
            </a:lvl4pPr>
            <a:lvl5pPr lvl="4" algn="r" rtl="0">
              <a:lnSpc>
                <a:spcPct val="100000"/>
              </a:lnSpc>
              <a:spcBef>
                <a:spcPts val="0"/>
              </a:spcBef>
              <a:spcAft>
                <a:spcPts val="0"/>
              </a:spcAft>
              <a:buClr>
                <a:srgbClr val="000000"/>
              </a:buClr>
              <a:buSzPts val="1600"/>
              <a:buNone/>
              <a:defRPr sz="1600">
                <a:solidFill>
                  <a:srgbClr val="000000"/>
                </a:solidFill>
              </a:defRPr>
            </a:lvl5pPr>
            <a:lvl6pPr lvl="5" algn="r" rtl="0">
              <a:lnSpc>
                <a:spcPct val="100000"/>
              </a:lnSpc>
              <a:spcBef>
                <a:spcPts val="0"/>
              </a:spcBef>
              <a:spcAft>
                <a:spcPts val="0"/>
              </a:spcAft>
              <a:buClr>
                <a:srgbClr val="000000"/>
              </a:buClr>
              <a:buSzPts val="1600"/>
              <a:buNone/>
              <a:defRPr sz="1600">
                <a:solidFill>
                  <a:srgbClr val="000000"/>
                </a:solidFill>
              </a:defRPr>
            </a:lvl6pPr>
            <a:lvl7pPr lvl="6" algn="r" rtl="0">
              <a:lnSpc>
                <a:spcPct val="100000"/>
              </a:lnSpc>
              <a:spcBef>
                <a:spcPts val="0"/>
              </a:spcBef>
              <a:spcAft>
                <a:spcPts val="0"/>
              </a:spcAft>
              <a:buClr>
                <a:srgbClr val="000000"/>
              </a:buClr>
              <a:buSzPts val="1600"/>
              <a:buNone/>
              <a:defRPr sz="1600">
                <a:solidFill>
                  <a:srgbClr val="000000"/>
                </a:solidFill>
              </a:defRPr>
            </a:lvl7pPr>
            <a:lvl8pPr lvl="7" algn="r" rtl="0">
              <a:lnSpc>
                <a:spcPct val="100000"/>
              </a:lnSpc>
              <a:spcBef>
                <a:spcPts val="0"/>
              </a:spcBef>
              <a:spcAft>
                <a:spcPts val="0"/>
              </a:spcAft>
              <a:buClr>
                <a:srgbClr val="000000"/>
              </a:buClr>
              <a:buSzPts val="1600"/>
              <a:buNone/>
              <a:defRPr sz="1600">
                <a:solidFill>
                  <a:srgbClr val="000000"/>
                </a:solidFill>
              </a:defRPr>
            </a:lvl8pPr>
            <a:lvl9pPr lvl="8" algn="r" rtl="0">
              <a:lnSpc>
                <a:spcPct val="100000"/>
              </a:lnSpc>
              <a:spcBef>
                <a:spcPts val="0"/>
              </a:spcBef>
              <a:spcAft>
                <a:spcPts val="0"/>
              </a:spcAft>
              <a:buClr>
                <a:srgbClr val="000000"/>
              </a:buClr>
              <a:buSzPts val="1600"/>
              <a:buNone/>
              <a:defRPr sz="1600">
                <a:solidFill>
                  <a:srgbClr val="000000"/>
                </a:solidFill>
              </a:defRPr>
            </a:lvl9pPr>
          </a:lstStyle>
          <a:p>
            <a:endParaRPr/>
          </a:p>
        </p:txBody>
      </p:sp>
      <p:sp>
        <p:nvSpPr>
          <p:cNvPr id="82" name="Google Shape;82;p19"/>
          <p:cNvSpPr txBox="1">
            <a:spLocks noGrp="1"/>
          </p:cNvSpPr>
          <p:nvPr>
            <p:ph type="subTitle" idx="7"/>
          </p:nvPr>
        </p:nvSpPr>
        <p:spPr>
          <a:xfrm>
            <a:off x="5196656" y="3379749"/>
            <a:ext cx="1826400" cy="367800"/>
          </a:xfrm>
          <a:prstGeom prst="rect">
            <a:avLst/>
          </a:prstGeom>
          <a:noFill/>
          <a:ln>
            <a:noFill/>
          </a:ln>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83" name="Google Shape;83;p19"/>
          <p:cNvSpPr txBox="1">
            <a:spLocks noGrp="1"/>
          </p:cNvSpPr>
          <p:nvPr>
            <p:ph type="ctrTitle" idx="8"/>
          </p:nvPr>
        </p:nvSpPr>
        <p:spPr>
          <a:xfrm>
            <a:off x="723600" y="470625"/>
            <a:ext cx="1497600" cy="946200"/>
          </a:xfrm>
          <a:prstGeom prst="rect">
            <a:avLst/>
          </a:prstGeom>
          <a:noFill/>
          <a:ln>
            <a:noFill/>
          </a:ln>
        </p:spPr>
        <p:txBody>
          <a:bodyPr spcFirstLastPara="1" wrap="square" lIns="91425" tIns="91425" rIns="91425" bIns="91425" anchor="t" anchorCtr="0">
            <a:noAutofit/>
          </a:bodyPr>
          <a:lstStyle>
            <a:lvl1pPr lvl="0" algn="l" rtl="0">
              <a:lnSpc>
                <a:spcPct val="100000"/>
              </a:lnSpc>
              <a:spcBef>
                <a:spcPts val="0"/>
              </a:spcBef>
              <a:spcAft>
                <a:spcPts val="0"/>
              </a:spcAft>
              <a:buSzPts val="1800"/>
              <a:buNone/>
              <a:defRPr sz="1800"/>
            </a:lvl1pPr>
            <a:lvl2pPr lvl="1" algn="l" rtl="0">
              <a:lnSpc>
                <a:spcPct val="100000"/>
              </a:lnSpc>
              <a:spcBef>
                <a:spcPts val="0"/>
              </a:spcBef>
              <a:spcAft>
                <a:spcPts val="0"/>
              </a:spcAft>
              <a:buSzPts val="1800"/>
              <a:buNone/>
              <a:defRPr sz="1800"/>
            </a:lvl2pPr>
            <a:lvl3pPr lvl="2" algn="l" rtl="0">
              <a:lnSpc>
                <a:spcPct val="100000"/>
              </a:lnSpc>
              <a:spcBef>
                <a:spcPts val="0"/>
              </a:spcBef>
              <a:spcAft>
                <a:spcPts val="0"/>
              </a:spcAft>
              <a:buSzPts val="1800"/>
              <a:buNone/>
              <a:defRPr sz="1800"/>
            </a:lvl3pPr>
            <a:lvl4pPr lvl="3" algn="l" rtl="0">
              <a:lnSpc>
                <a:spcPct val="100000"/>
              </a:lnSpc>
              <a:spcBef>
                <a:spcPts val="0"/>
              </a:spcBef>
              <a:spcAft>
                <a:spcPts val="0"/>
              </a:spcAft>
              <a:buSzPts val="1800"/>
              <a:buNone/>
              <a:defRPr sz="1800"/>
            </a:lvl4pPr>
            <a:lvl5pPr lvl="4" algn="l" rtl="0">
              <a:lnSpc>
                <a:spcPct val="100000"/>
              </a:lnSpc>
              <a:spcBef>
                <a:spcPts val="0"/>
              </a:spcBef>
              <a:spcAft>
                <a:spcPts val="0"/>
              </a:spcAft>
              <a:buSzPts val="1800"/>
              <a:buNone/>
              <a:defRPr sz="1800"/>
            </a:lvl5pPr>
            <a:lvl6pPr lvl="5" algn="l" rtl="0">
              <a:lnSpc>
                <a:spcPct val="100000"/>
              </a:lnSpc>
              <a:spcBef>
                <a:spcPts val="0"/>
              </a:spcBef>
              <a:spcAft>
                <a:spcPts val="0"/>
              </a:spcAft>
              <a:buSzPts val="1800"/>
              <a:buNone/>
              <a:defRPr sz="1800"/>
            </a:lvl6pPr>
            <a:lvl7pPr lvl="6" algn="l" rtl="0">
              <a:lnSpc>
                <a:spcPct val="100000"/>
              </a:lnSpc>
              <a:spcBef>
                <a:spcPts val="0"/>
              </a:spcBef>
              <a:spcAft>
                <a:spcPts val="0"/>
              </a:spcAft>
              <a:buSzPts val="1800"/>
              <a:buNone/>
              <a:defRPr sz="1800"/>
            </a:lvl7pPr>
            <a:lvl8pPr lvl="7" algn="l" rtl="0">
              <a:lnSpc>
                <a:spcPct val="100000"/>
              </a:lnSpc>
              <a:spcBef>
                <a:spcPts val="0"/>
              </a:spcBef>
              <a:spcAft>
                <a:spcPts val="0"/>
              </a:spcAft>
              <a:buSzPts val="1800"/>
              <a:buNone/>
              <a:defRPr sz="1800"/>
            </a:lvl8pPr>
            <a:lvl9pPr lvl="8" algn="l"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hanks">
  <p:cSld name="CUSTOM_11_1_2_1">
    <p:spTree>
      <p:nvGrpSpPr>
        <p:cNvPr id="1" name="Shape 84"/>
        <p:cNvGrpSpPr/>
        <p:nvPr/>
      </p:nvGrpSpPr>
      <p:grpSpPr>
        <a:xfrm>
          <a:off x="0" y="0"/>
          <a:ext cx="0" cy="0"/>
          <a:chOff x="0" y="0"/>
          <a:chExt cx="0" cy="0"/>
        </a:xfrm>
      </p:grpSpPr>
      <p:sp>
        <p:nvSpPr>
          <p:cNvPr id="85" name="Google Shape;85;p20"/>
          <p:cNvSpPr txBox="1">
            <a:spLocks noGrp="1"/>
          </p:cNvSpPr>
          <p:nvPr>
            <p:ph type="title"/>
          </p:nvPr>
        </p:nvSpPr>
        <p:spPr>
          <a:xfrm>
            <a:off x="1676549" y="2123400"/>
            <a:ext cx="2847000" cy="896700"/>
          </a:xfrm>
          <a:prstGeom prst="rect">
            <a:avLst/>
          </a:prstGeom>
          <a:noFill/>
          <a:ln>
            <a:noFill/>
          </a:ln>
        </p:spPr>
        <p:txBody>
          <a:bodyPr spcFirstLastPara="1" wrap="square" lIns="91425" tIns="91425" rIns="91425" bIns="91425" anchor="ctr" anchorCtr="0">
            <a:noAutofit/>
          </a:bodyPr>
          <a:lstStyle>
            <a:lvl1pPr lvl="0" algn="r" rtl="0">
              <a:lnSpc>
                <a:spcPct val="100000"/>
              </a:lnSpc>
              <a:spcBef>
                <a:spcPts val="0"/>
              </a:spcBef>
              <a:spcAft>
                <a:spcPts val="0"/>
              </a:spcAft>
              <a:buClr>
                <a:srgbClr val="B7B7B7"/>
              </a:buClr>
              <a:buSzPts val="2800"/>
              <a:buNone/>
              <a:defRPr>
                <a:solidFill>
                  <a:srgbClr val="B7B7B7"/>
                </a:solidFill>
              </a:defRPr>
            </a:lvl1pPr>
            <a:lvl2pPr lvl="1" algn="l" rtl="0">
              <a:lnSpc>
                <a:spcPct val="100000"/>
              </a:lnSpc>
              <a:spcBef>
                <a:spcPts val="0"/>
              </a:spcBef>
              <a:spcAft>
                <a:spcPts val="0"/>
              </a:spcAft>
              <a:buClr>
                <a:srgbClr val="B7B7B7"/>
              </a:buClr>
              <a:buSzPts val="2800"/>
              <a:buNone/>
              <a:defRPr>
                <a:solidFill>
                  <a:srgbClr val="B7B7B7"/>
                </a:solidFill>
              </a:defRPr>
            </a:lvl2pPr>
            <a:lvl3pPr lvl="2" algn="l" rtl="0">
              <a:lnSpc>
                <a:spcPct val="100000"/>
              </a:lnSpc>
              <a:spcBef>
                <a:spcPts val="0"/>
              </a:spcBef>
              <a:spcAft>
                <a:spcPts val="0"/>
              </a:spcAft>
              <a:buClr>
                <a:srgbClr val="B7B7B7"/>
              </a:buClr>
              <a:buSzPts val="2800"/>
              <a:buNone/>
              <a:defRPr>
                <a:solidFill>
                  <a:srgbClr val="B7B7B7"/>
                </a:solidFill>
              </a:defRPr>
            </a:lvl3pPr>
            <a:lvl4pPr lvl="3" algn="l" rtl="0">
              <a:lnSpc>
                <a:spcPct val="100000"/>
              </a:lnSpc>
              <a:spcBef>
                <a:spcPts val="0"/>
              </a:spcBef>
              <a:spcAft>
                <a:spcPts val="0"/>
              </a:spcAft>
              <a:buClr>
                <a:srgbClr val="B7B7B7"/>
              </a:buClr>
              <a:buSzPts val="2800"/>
              <a:buNone/>
              <a:defRPr>
                <a:solidFill>
                  <a:srgbClr val="B7B7B7"/>
                </a:solidFill>
              </a:defRPr>
            </a:lvl4pPr>
            <a:lvl5pPr lvl="4" algn="l" rtl="0">
              <a:lnSpc>
                <a:spcPct val="100000"/>
              </a:lnSpc>
              <a:spcBef>
                <a:spcPts val="0"/>
              </a:spcBef>
              <a:spcAft>
                <a:spcPts val="0"/>
              </a:spcAft>
              <a:buClr>
                <a:srgbClr val="B7B7B7"/>
              </a:buClr>
              <a:buSzPts val="2800"/>
              <a:buNone/>
              <a:defRPr>
                <a:solidFill>
                  <a:srgbClr val="B7B7B7"/>
                </a:solidFill>
              </a:defRPr>
            </a:lvl5pPr>
            <a:lvl6pPr lvl="5" algn="l" rtl="0">
              <a:lnSpc>
                <a:spcPct val="100000"/>
              </a:lnSpc>
              <a:spcBef>
                <a:spcPts val="0"/>
              </a:spcBef>
              <a:spcAft>
                <a:spcPts val="0"/>
              </a:spcAft>
              <a:buClr>
                <a:srgbClr val="B7B7B7"/>
              </a:buClr>
              <a:buSzPts val="2800"/>
              <a:buNone/>
              <a:defRPr>
                <a:solidFill>
                  <a:srgbClr val="B7B7B7"/>
                </a:solidFill>
              </a:defRPr>
            </a:lvl6pPr>
            <a:lvl7pPr lvl="6" algn="l" rtl="0">
              <a:lnSpc>
                <a:spcPct val="100000"/>
              </a:lnSpc>
              <a:spcBef>
                <a:spcPts val="0"/>
              </a:spcBef>
              <a:spcAft>
                <a:spcPts val="0"/>
              </a:spcAft>
              <a:buClr>
                <a:srgbClr val="B7B7B7"/>
              </a:buClr>
              <a:buSzPts val="2800"/>
              <a:buNone/>
              <a:defRPr>
                <a:solidFill>
                  <a:srgbClr val="B7B7B7"/>
                </a:solidFill>
              </a:defRPr>
            </a:lvl7pPr>
            <a:lvl8pPr lvl="7" algn="l" rtl="0">
              <a:lnSpc>
                <a:spcPct val="100000"/>
              </a:lnSpc>
              <a:spcBef>
                <a:spcPts val="0"/>
              </a:spcBef>
              <a:spcAft>
                <a:spcPts val="0"/>
              </a:spcAft>
              <a:buClr>
                <a:srgbClr val="B7B7B7"/>
              </a:buClr>
              <a:buSzPts val="2800"/>
              <a:buNone/>
              <a:defRPr>
                <a:solidFill>
                  <a:srgbClr val="B7B7B7"/>
                </a:solidFill>
              </a:defRPr>
            </a:lvl8pPr>
            <a:lvl9pPr lvl="8" algn="l" rtl="0">
              <a:lnSpc>
                <a:spcPct val="100000"/>
              </a:lnSpc>
              <a:spcBef>
                <a:spcPts val="0"/>
              </a:spcBef>
              <a:spcAft>
                <a:spcPts val="0"/>
              </a:spcAft>
              <a:buClr>
                <a:srgbClr val="B7B7B7"/>
              </a:buClr>
              <a:buSzPts val="2800"/>
              <a:buNone/>
              <a:defRPr>
                <a:solidFill>
                  <a:srgbClr val="B7B7B7"/>
                </a:solidFill>
              </a:defRPr>
            </a:lvl9pPr>
          </a:lstStyle>
          <a:p>
            <a:endParaRPr/>
          </a:p>
        </p:txBody>
      </p:sp>
      <p:sp>
        <p:nvSpPr>
          <p:cNvPr id="86" name="Google Shape;86;p20"/>
          <p:cNvSpPr txBox="1">
            <a:spLocks noGrp="1"/>
          </p:cNvSpPr>
          <p:nvPr>
            <p:ph type="subTitle" idx="1"/>
          </p:nvPr>
        </p:nvSpPr>
        <p:spPr>
          <a:xfrm flipH="1">
            <a:off x="5020872" y="1986750"/>
            <a:ext cx="2631000" cy="1170000"/>
          </a:xfrm>
          <a:prstGeom prst="rect">
            <a:avLst/>
          </a:prstGeom>
          <a:noFill/>
          <a:ln>
            <a:noFill/>
          </a:ln>
        </p:spPr>
        <p:txBody>
          <a:bodyPr spcFirstLastPara="1" wrap="square" lIns="91425" tIns="91425" rIns="91425" bIns="91425" anchor="ctr" anchorCtr="0">
            <a:noAutofit/>
          </a:bodyPr>
          <a:lstStyle>
            <a:lvl1pPr lvl="0" algn="l" rtl="0">
              <a:lnSpc>
                <a:spcPct val="100000"/>
              </a:lnSpc>
              <a:spcBef>
                <a:spcPts val="0"/>
              </a:spcBef>
              <a:spcAft>
                <a:spcPts val="0"/>
              </a:spcAft>
              <a:buSzPts val="1200"/>
              <a:buNone/>
              <a:defRPr/>
            </a:lvl1pPr>
            <a:lvl2pPr lvl="1" algn="l" rtl="0">
              <a:lnSpc>
                <a:spcPct val="100000"/>
              </a:lnSpc>
              <a:spcBef>
                <a:spcPts val="0"/>
              </a:spcBef>
              <a:spcAft>
                <a:spcPts val="0"/>
              </a:spcAft>
              <a:buSzPts val="2800"/>
              <a:buNone/>
              <a:defRPr sz="2800"/>
            </a:lvl2pPr>
            <a:lvl3pPr lvl="2" algn="l" rtl="0">
              <a:lnSpc>
                <a:spcPct val="100000"/>
              </a:lnSpc>
              <a:spcBef>
                <a:spcPts val="0"/>
              </a:spcBef>
              <a:spcAft>
                <a:spcPts val="0"/>
              </a:spcAft>
              <a:buSzPts val="2800"/>
              <a:buNone/>
              <a:defRPr sz="2800"/>
            </a:lvl3pPr>
            <a:lvl4pPr lvl="3" algn="l" rtl="0">
              <a:lnSpc>
                <a:spcPct val="100000"/>
              </a:lnSpc>
              <a:spcBef>
                <a:spcPts val="0"/>
              </a:spcBef>
              <a:spcAft>
                <a:spcPts val="0"/>
              </a:spcAft>
              <a:buSzPts val="2800"/>
              <a:buNone/>
              <a:defRPr sz="2800"/>
            </a:lvl4pPr>
            <a:lvl5pPr lvl="4" algn="l" rtl="0">
              <a:lnSpc>
                <a:spcPct val="100000"/>
              </a:lnSpc>
              <a:spcBef>
                <a:spcPts val="0"/>
              </a:spcBef>
              <a:spcAft>
                <a:spcPts val="0"/>
              </a:spcAft>
              <a:buSzPts val="2800"/>
              <a:buNone/>
              <a:defRPr sz="2800"/>
            </a:lvl5pPr>
            <a:lvl6pPr lvl="5" algn="l" rtl="0">
              <a:lnSpc>
                <a:spcPct val="100000"/>
              </a:lnSpc>
              <a:spcBef>
                <a:spcPts val="0"/>
              </a:spcBef>
              <a:spcAft>
                <a:spcPts val="0"/>
              </a:spcAft>
              <a:buSzPts val="2800"/>
              <a:buNone/>
              <a:defRPr sz="2800"/>
            </a:lvl6pPr>
            <a:lvl7pPr lvl="6" algn="l" rtl="0">
              <a:lnSpc>
                <a:spcPct val="100000"/>
              </a:lnSpc>
              <a:spcBef>
                <a:spcPts val="0"/>
              </a:spcBef>
              <a:spcAft>
                <a:spcPts val="0"/>
              </a:spcAft>
              <a:buSzPts val="2800"/>
              <a:buNone/>
              <a:defRPr sz="2800"/>
            </a:lvl7pPr>
            <a:lvl8pPr lvl="7" algn="l" rtl="0">
              <a:lnSpc>
                <a:spcPct val="100000"/>
              </a:lnSpc>
              <a:spcBef>
                <a:spcPts val="0"/>
              </a:spcBef>
              <a:spcAft>
                <a:spcPts val="0"/>
              </a:spcAft>
              <a:buSzPts val="2800"/>
              <a:buNone/>
              <a:defRPr sz="2800"/>
            </a:lvl8pPr>
            <a:lvl9pPr lvl="8" algn="l"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18" name="Google Shape;18;p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19" name="Google Shape;19;p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Opening slide">
  <p:cSld name="CUSTOM_7">
    <p:spTree>
      <p:nvGrpSpPr>
        <p:cNvPr id="1" name="Shape 90"/>
        <p:cNvGrpSpPr/>
        <p:nvPr/>
      </p:nvGrpSpPr>
      <p:grpSpPr>
        <a:xfrm>
          <a:off x="0" y="0"/>
          <a:ext cx="0" cy="0"/>
          <a:chOff x="0" y="0"/>
          <a:chExt cx="0" cy="0"/>
        </a:xfrm>
      </p:grpSpPr>
      <p:sp>
        <p:nvSpPr>
          <p:cNvPr id="91" name="Google Shape;91;p22"/>
          <p:cNvSpPr txBox="1">
            <a:spLocks noGrp="1"/>
          </p:cNvSpPr>
          <p:nvPr>
            <p:ph type="ctrTitle"/>
          </p:nvPr>
        </p:nvSpPr>
        <p:spPr>
          <a:xfrm>
            <a:off x="2449550" y="1472625"/>
            <a:ext cx="4245000" cy="17823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1pPr>
            <a:lvl2pPr lvl="1" algn="ctr" rtl="0">
              <a:lnSpc>
                <a:spcPct val="100000"/>
              </a:lnSpc>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2pPr>
            <a:lvl3pPr lvl="2" algn="ctr" rtl="0">
              <a:lnSpc>
                <a:spcPct val="100000"/>
              </a:lnSpc>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3pPr>
            <a:lvl4pPr lvl="3" algn="ctr" rtl="0">
              <a:lnSpc>
                <a:spcPct val="100000"/>
              </a:lnSpc>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4pPr>
            <a:lvl5pPr lvl="4" algn="ctr" rtl="0">
              <a:lnSpc>
                <a:spcPct val="100000"/>
              </a:lnSpc>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5pPr>
            <a:lvl6pPr lvl="5" algn="ctr" rtl="0">
              <a:lnSpc>
                <a:spcPct val="100000"/>
              </a:lnSpc>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6pPr>
            <a:lvl7pPr lvl="6" algn="ctr" rtl="0">
              <a:lnSpc>
                <a:spcPct val="100000"/>
              </a:lnSpc>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7pPr>
            <a:lvl8pPr lvl="7" algn="ctr" rtl="0">
              <a:lnSpc>
                <a:spcPct val="100000"/>
              </a:lnSpc>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8pPr>
            <a:lvl9pPr lvl="8" algn="ctr" rtl="0">
              <a:lnSpc>
                <a:spcPct val="100000"/>
              </a:lnSpc>
              <a:spcBef>
                <a:spcPts val="0"/>
              </a:spcBef>
              <a:spcAft>
                <a:spcPts val="0"/>
              </a:spcAft>
              <a:buClr>
                <a:srgbClr val="CCCCCC"/>
              </a:buClr>
              <a:buSzPts val="4800"/>
              <a:buFont typeface="DM Serif Display"/>
              <a:buNone/>
              <a:defRPr sz="4800">
                <a:solidFill>
                  <a:srgbClr val="CCCCCC"/>
                </a:solidFill>
                <a:latin typeface="DM Serif Display"/>
                <a:ea typeface="DM Serif Display"/>
                <a:cs typeface="DM Serif Display"/>
                <a:sym typeface="DM Serif Display"/>
              </a:defRPr>
            </a:lvl9pPr>
          </a:lstStyle>
          <a:p>
            <a:endParaRPr/>
          </a:p>
        </p:txBody>
      </p:sp>
      <p:sp>
        <p:nvSpPr>
          <p:cNvPr id="92" name="Google Shape;92;p22"/>
          <p:cNvSpPr txBox="1">
            <a:spLocks noGrp="1"/>
          </p:cNvSpPr>
          <p:nvPr>
            <p:ph type="subTitle" idx="1"/>
          </p:nvPr>
        </p:nvSpPr>
        <p:spPr>
          <a:xfrm>
            <a:off x="2070875" y="2901600"/>
            <a:ext cx="5002200" cy="7170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rgbClr val="CCCCCC"/>
              </a:buClr>
              <a:buSzPts val="1200"/>
              <a:buNone/>
              <a:defRPr>
                <a:solidFill>
                  <a:srgbClr val="CCCCCC"/>
                </a:solidFill>
              </a:defRPr>
            </a:lvl1pPr>
            <a:lvl2pPr lvl="1" algn="ctr" rtl="0">
              <a:lnSpc>
                <a:spcPct val="100000"/>
              </a:lnSpc>
              <a:spcBef>
                <a:spcPts val="0"/>
              </a:spcBef>
              <a:spcAft>
                <a:spcPts val="0"/>
              </a:spcAft>
              <a:buClr>
                <a:srgbClr val="CCCCCC"/>
              </a:buClr>
              <a:buSzPts val="2800"/>
              <a:buNone/>
              <a:defRPr sz="2800">
                <a:solidFill>
                  <a:srgbClr val="CCCCCC"/>
                </a:solidFill>
              </a:defRPr>
            </a:lvl2pPr>
            <a:lvl3pPr lvl="2" algn="ctr" rtl="0">
              <a:lnSpc>
                <a:spcPct val="100000"/>
              </a:lnSpc>
              <a:spcBef>
                <a:spcPts val="0"/>
              </a:spcBef>
              <a:spcAft>
                <a:spcPts val="0"/>
              </a:spcAft>
              <a:buClr>
                <a:srgbClr val="CCCCCC"/>
              </a:buClr>
              <a:buSzPts val="2800"/>
              <a:buNone/>
              <a:defRPr sz="2800">
                <a:solidFill>
                  <a:srgbClr val="CCCCCC"/>
                </a:solidFill>
              </a:defRPr>
            </a:lvl3pPr>
            <a:lvl4pPr lvl="3" algn="ctr" rtl="0">
              <a:lnSpc>
                <a:spcPct val="100000"/>
              </a:lnSpc>
              <a:spcBef>
                <a:spcPts val="0"/>
              </a:spcBef>
              <a:spcAft>
                <a:spcPts val="0"/>
              </a:spcAft>
              <a:buClr>
                <a:srgbClr val="CCCCCC"/>
              </a:buClr>
              <a:buSzPts val="2800"/>
              <a:buNone/>
              <a:defRPr sz="2800">
                <a:solidFill>
                  <a:srgbClr val="CCCCCC"/>
                </a:solidFill>
              </a:defRPr>
            </a:lvl4pPr>
            <a:lvl5pPr lvl="4" algn="ctr" rtl="0">
              <a:lnSpc>
                <a:spcPct val="100000"/>
              </a:lnSpc>
              <a:spcBef>
                <a:spcPts val="0"/>
              </a:spcBef>
              <a:spcAft>
                <a:spcPts val="0"/>
              </a:spcAft>
              <a:buClr>
                <a:srgbClr val="CCCCCC"/>
              </a:buClr>
              <a:buSzPts val="2800"/>
              <a:buNone/>
              <a:defRPr sz="2800">
                <a:solidFill>
                  <a:srgbClr val="CCCCCC"/>
                </a:solidFill>
              </a:defRPr>
            </a:lvl5pPr>
            <a:lvl6pPr lvl="5" algn="ctr" rtl="0">
              <a:lnSpc>
                <a:spcPct val="100000"/>
              </a:lnSpc>
              <a:spcBef>
                <a:spcPts val="0"/>
              </a:spcBef>
              <a:spcAft>
                <a:spcPts val="0"/>
              </a:spcAft>
              <a:buClr>
                <a:srgbClr val="CCCCCC"/>
              </a:buClr>
              <a:buSzPts val="2800"/>
              <a:buNone/>
              <a:defRPr sz="2800">
                <a:solidFill>
                  <a:srgbClr val="CCCCCC"/>
                </a:solidFill>
              </a:defRPr>
            </a:lvl6pPr>
            <a:lvl7pPr lvl="6" algn="ctr" rtl="0">
              <a:lnSpc>
                <a:spcPct val="100000"/>
              </a:lnSpc>
              <a:spcBef>
                <a:spcPts val="0"/>
              </a:spcBef>
              <a:spcAft>
                <a:spcPts val="0"/>
              </a:spcAft>
              <a:buClr>
                <a:srgbClr val="CCCCCC"/>
              </a:buClr>
              <a:buSzPts val="2800"/>
              <a:buNone/>
              <a:defRPr sz="2800">
                <a:solidFill>
                  <a:srgbClr val="CCCCCC"/>
                </a:solidFill>
              </a:defRPr>
            </a:lvl7pPr>
            <a:lvl8pPr lvl="7" algn="ctr" rtl="0">
              <a:lnSpc>
                <a:spcPct val="100000"/>
              </a:lnSpc>
              <a:spcBef>
                <a:spcPts val="0"/>
              </a:spcBef>
              <a:spcAft>
                <a:spcPts val="0"/>
              </a:spcAft>
              <a:buClr>
                <a:srgbClr val="CCCCCC"/>
              </a:buClr>
              <a:buSzPts val="2800"/>
              <a:buNone/>
              <a:defRPr sz="2800">
                <a:solidFill>
                  <a:srgbClr val="CCCCCC"/>
                </a:solidFill>
              </a:defRPr>
            </a:lvl8pPr>
            <a:lvl9pPr lvl="8" algn="ctr" rtl="0">
              <a:lnSpc>
                <a:spcPct val="100000"/>
              </a:lnSpc>
              <a:spcBef>
                <a:spcPts val="0"/>
              </a:spcBef>
              <a:spcAft>
                <a:spcPts val="0"/>
              </a:spcAft>
              <a:buClr>
                <a:srgbClr val="CCCCCC"/>
              </a:buClr>
              <a:buSzPts val="2800"/>
              <a:buNone/>
              <a:defRPr sz="2800">
                <a:solidFill>
                  <a:srgbClr val="CCCCCC"/>
                </a:solidFill>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able of contents">
  <p:cSld name="CUSTOM_12">
    <p:spTree>
      <p:nvGrpSpPr>
        <p:cNvPr id="1" name="Shape 93"/>
        <p:cNvGrpSpPr/>
        <p:nvPr/>
      </p:nvGrpSpPr>
      <p:grpSpPr>
        <a:xfrm>
          <a:off x="0" y="0"/>
          <a:ext cx="0" cy="0"/>
          <a:chOff x="0" y="0"/>
          <a:chExt cx="0" cy="0"/>
        </a:xfrm>
      </p:grpSpPr>
      <p:sp>
        <p:nvSpPr>
          <p:cNvPr id="94" name="Google Shape;94;p23"/>
          <p:cNvSpPr/>
          <p:nvPr/>
        </p:nvSpPr>
        <p:spPr>
          <a:xfrm>
            <a:off x="1578888" y="1536078"/>
            <a:ext cx="7618500" cy="486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95" name="Google Shape;95;p23"/>
          <p:cNvSpPr txBox="1">
            <a:spLocks noGrp="1"/>
          </p:cNvSpPr>
          <p:nvPr>
            <p:ph type="ctrTitle"/>
          </p:nvPr>
        </p:nvSpPr>
        <p:spPr>
          <a:xfrm>
            <a:off x="2869492" y="2202425"/>
            <a:ext cx="1170000" cy="577800"/>
          </a:xfrm>
          <a:prstGeom prst="rect">
            <a:avLst/>
          </a:prstGeom>
          <a:noFill/>
          <a:ln>
            <a:noFill/>
          </a:ln>
        </p:spPr>
        <p:txBody>
          <a:bodyPr spcFirstLastPara="1" wrap="square" lIns="91425" tIns="91425" rIns="91425" bIns="91425" anchor="b" anchorCtr="0">
            <a:noAutofit/>
          </a:bodyPr>
          <a:lstStyle>
            <a:lvl1pPr lvl="0" algn="r" rtl="0">
              <a:lnSpc>
                <a:spcPct val="100000"/>
              </a:lnSpc>
              <a:spcBef>
                <a:spcPts val="0"/>
              </a:spcBef>
              <a:spcAft>
                <a:spcPts val="0"/>
              </a:spcAft>
              <a:buSzPts val="1200"/>
              <a:buNone/>
              <a:defRPr sz="1200"/>
            </a:lvl1pPr>
            <a:lvl2pPr lvl="1" algn="r" rtl="0">
              <a:lnSpc>
                <a:spcPct val="100000"/>
              </a:lnSpc>
              <a:spcBef>
                <a:spcPts val="0"/>
              </a:spcBef>
              <a:spcAft>
                <a:spcPts val="0"/>
              </a:spcAft>
              <a:buSzPts val="1200"/>
              <a:buNone/>
              <a:defRPr sz="1200"/>
            </a:lvl2pPr>
            <a:lvl3pPr lvl="2" algn="r" rtl="0">
              <a:lnSpc>
                <a:spcPct val="100000"/>
              </a:lnSpc>
              <a:spcBef>
                <a:spcPts val="0"/>
              </a:spcBef>
              <a:spcAft>
                <a:spcPts val="0"/>
              </a:spcAft>
              <a:buSzPts val="1200"/>
              <a:buNone/>
              <a:defRPr sz="1200"/>
            </a:lvl3pPr>
            <a:lvl4pPr lvl="3" algn="r" rtl="0">
              <a:lnSpc>
                <a:spcPct val="100000"/>
              </a:lnSpc>
              <a:spcBef>
                <a:spcPts val="0"/>
              </a:spcBef>
              <a:spcAft>
                <a:spcPts val="0"/>
              </a:spcAft>
              <a:buSzPts val="1200"/>
              <a:buNone/>
              <a:defRPr sz="1200"/>
            </a:lvl4pPr>
            <a:lvl5pPr lvl="4" algn="r" rtl="0">
              <a:lnSpc>
                <a:spcPct val="100000"/>
              </a:lnSpc>
              <a:spcBef>
                <a:spcPts val="0"/>
              </a:spcBef>
              <a:spcAft>
                <a:spcPts val="0"/>
              </a:spcAft>
              <a:buSzPts val="1200"/>
              <a:buNone/>
              <a:defRPr sz="1200"/>
            </a:lvl5pPr>
            <a:lvl6pPr lvl="5" algn="r" rtl="0">
              <a:lnSpc>
                <a:spcPct val="100000"/>
              </a:lnSpc>
              <a:spcBef>
                <a:spcPts val="0"/>
              </a:spcBef>
              <a:spcAft>
                <a:spcPts val="0"/>
              </a:spcAft>
              <a:buSzPts val="1200"/>
              <a:buNone/>
              <a:defRPr sz="1200"/>
            </a:lvl6pPr>
            <a:lvl7pPr lvl="6" algn="r" rtl="0">
              <a:lnSpc>
                <a:spcPct val="100000"/>
              </a:lnSpc>
              <a:spcBef>
                <a:spcPts val="0"/>
              </a:spcBef>
              <a:spcAft>
                <a:spcPts val="0"/>
              </a:spcAft>
              <a:buSzPts val="1200"/>
              <a:buNone/>
              <a:defRPr sz="1200"/>
            </a:lvl7pPr>
            <a:lvl8pPr lvl="7" algn="r" rtl="0">
              <a:lnSpc>
                <a:spcPct val="100000"/>
              </a:lnSpc>
              <a:spcBef>
                <a:spcPts val="0"/>
              </a:spcBef>
              <a:spcAft>
                <a:spcPts val="0"/>
              </a:spcAft>
              <a:buSzPts val="1200"/>
              <a:buNone/>
              <a:defRPr sz="1200"/>
            </a:lvl8pPr>
            <a:lvl9pPr lvl="8" algn="r" rtl="0">
              <a:lnSpc>
                <a:spcPct val="100000"/>
              </a:lnSpc>
              <a:spcBef>
                <a:spcPts val="0"/>
              </a:spcBef>
              <a:spcAft>
                <a:spcPts val="0"/>
              </a:spcAft>
              <a:buSzPts val="1200"/>
              <a:buNone/>
              <a:defRPr sz="1200"/>
            </a:lvl9pPr>
          </a:lstStyle>
          <a:p>
            <a:endParaRPr/>
          </a:p>
        </p:txBody>
      </p:sp>
      <p:sp>
        <p:nvSpPr>
          <p:cNvPr id="96" name="Google Shape;96;p23"/>
          <p:cNvSpPr txBox="1">
            <a:spLocks noGrp="1"/>
          </p:cNvSpPr>
          <p:nvPr>
            <p:ph type="subTitle" idx="1"/>
          </p:nvPr>
        </p:nvSpPr>
        <p:spPr>
          <a:xfrm>
            <a:off x="2133184" y="2617473"/>
            <a:ext cx="1906500" cy="572400"/>
          </a:xfrm>
          <a:prstGeom prst="rect">
            <a:avLst/>
          </a:prstGeom>
          <a:noFill/>
          <a:ln>
            <a:noFill/>
          </a:ln>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97" name="Google Shape;97;p23"/>
          <p:cNvSpPr txBox="1">
            <a:spLocks noGrp="1"/>
          </p:cNvSpPr>
          <p:nvPr>
            <p:ph type="title" idx="2"/>
          </p:nvPr>
        </p:nvSpPr>
        <p:spPr>
          <a:xfrm>
            <a:off x="2285884" y="1624335"/>
            <a:ext cx="1753800" cy="577800"/>
          </a:xfrm>
          <a:prstGeom prst="rect">
            <a:avLst/>
          </a:prstGeom>
          <a:noFill/>
          <a:ln>
            <a:noFill/>
          </a:ln>
        </p:spPr>
        <p:txBody>
          <a:bodyPr spcFirstLastPara="1" wrap="square" lIns="91425" tIns="91425" rIns="91425" bIns="91425" anchor="ctr" anchorCtr="0">
            <a:noAutofit/>
          </a:bodyPr>
          <a:lstStyle>
            <a:lvl1pPr lvl="0" algn="r" rtl="0">
              <a:lnSpc>
                <a:spcPct val="100000"/>
              </a:lnSpc>
              <a:spcBef>
                <a:spcPts val="0"/>
              </a:spcBef>
              <a:spcAft>
                <a:spcPts val="0"/>
              </a:spcAft>
              <a:buSzPts val="5200"/>
              <a:buNone/>
              <a:defRPr sz="5200"/>
            </a:lvl1pPr>
            <a:lvl2pPr lvl="1" algn="r" rtl="0">
              <a:lnSpc>
                <a:spcPct val="100000"/>
              </a:lnSpc>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2pPr>
            <a:lvl3pPr lvl="2" algn="r" rtl="0">
              <a:lnSpc>
                <a:spcPct val="100000"/>
              </a:lnSpc>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3pPr>
            <a:lvl4pPr lvl="3" algn="r" rtl="0">
              <a:lnSpc>
                <a:spcPct val="100000"/>
              </a:lnSpc>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4pPr>
            <a:lvl5pPr lvl="4" algn="r" rtl="0">
              <a:lnSpc>
                <a:spcPct val="100000"/>
              </a:lnSpc>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5pPr>
            <a:lvl6pPr lvl="5" algn="r" rtl="0">
              <a:lnSpc>
                <a:spcPct val="100000"/>
              </a:lnSpc>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6pPr>
            <a:lvl7pPr lvl="6" algn="r" rtl="0">
              <a:lnSpc>
                <a:spcPct val="100000"/>
              </a:lnSpc>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7pPr>
            <a:lvl8pPr lvl="7" algn="r" rtl="0">
              <a:lnSpc>
                <a:spcPct val="100000"/>
              </a:lnSpc>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8pPr>
            <a:lvl9pPr lvl="8" algn="r" rtl="0">
              <a:lnSpc>
                <a:spcPct val="100000"/>
              </a:lnSpc>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9pPr>
          </a:lstStyle>
          <a:p>
            <a:endParaRPr/>
          </a:p>
        </p:txBody>
      </p:sp>
      <p:sp>
        <p:nvSpPr>
          <p:cNvPr id="98" name="Google Shape;98;p23"/>
          <p:cNvSpPr txBox="1">
            <a:spLocks noGrp="1"/>
          </p:cNvSpPr>
          <p:nvPr>
            <p:ph type="ctrTitle" idx="3"/>
          </p:nvPr>
        </p:nvSpPr>
        <p:spPr>
          <a:xfrm>
            <a:off x="3965788" y="2199025"/>
            <a:ext cx="2251800" cy="577800"/>
          </a:xfrm>
          <a:prstGeom prst="rect">
            <a:avLst/>
          </a:prstGeom>
          <a:noFill/>
          <a:ln>
            <a:noFill/>
          </a:ln>
        </p:spPr>
        <p:txBody>
          <a:bodyPr spcFirstLastPara="1" wrap="square" lIns="91425" tIns="91425" rIns="91425" bIns="91425" anchor="b" anchorCtr="0">
            <a:noAutofit/>
          </a:bodyPr>
          <a:lstStyle>
            <a:lvl1pPr lvl="0" algn="r" rtl="0">
              <a:lnSpc>
                <a:spcPct val="100000"/>
              </a:lnSpc>
              <a:spcBef>
                <a:spcPts val="0"/>
              </a:spcBef>
              <a:spcAft>
                <a:spcPts val="0"/>
              </a:spcAft>
              <a:buSzPts val="1200"/>
              <a:buNone/>
              <a:defRPr sz="1200"/>
            </a:lvl1pPr>
            <a:lvl2pPr lvl="1" algn="r" rtl="0">
              <a:lnSpc>
                <a:spcPct val="100000"/>
              </a:lnSpc>
              <a:spcBef>
                <a:spcPts val="0"/>
              </a:spcBef>
              <a:spcAft>
                <a:spcPts val="0"/>
              </a:spcAft>
              <a:buSzPts val="1200"/>
              <a:buNone/>
              <a:defRPr sz="1200"/>
            </a:lvl2pPr>
            <a:lvl3pPr lvl="2" algn="r" rtl="0">
              <a:lnSpc>
                <a:spcPct val="100000"/>
              </a:lnSpc>
              <a:spcBef>
                <a:spcPts val="0"/>
              </a:spcBef>
              <a:spcAft>
                <a:spcPts val="0"/>
              </a:spcAft>
              <a:buSzPts val="1200"/>
              <a:buNone/>
              <a:defRPr sz="1200"/>
            </a:lvl3pPr>
            <a:lvl4pPr lvl="3" algn="r" rtl="0">
              <a:lnSpc>
                <a:spcPct val="100000"/>
              </a:lnSpc>
              <a:spcBef>
                <a:spcPts val="0"/>
              </a:spcBef>
              <a:spcAft>
                <a:spcPts val="0"/>
              </a:spcAft>
              <a:buSzPts val="1200"/>
              <a:buNone/>
              <a:defRPr sz="1200"/>
            </a:lvl4pPr>
            <a:lvl5pPr lvl="4" algn="r" rtl="0">
              <a:lnSpc>
                <a:spcPct val="100000"/>
              </a:lnSpc>
              <a:spcBef>
                <a:spcPts val="0"/>
              </a:spcBef>
              <a:spcAft>
                <a:spcPts val="0"/>
              </a:spcAft>
              <a:buSzPts val="1200"/>
              <a:buNone/>
              <a:defRPr sz="1200"/>
            </a:lvl5pPr>
            <a:lvl6pPr lvl="5" algn="r" rtl="0">
              <a:lnSpc>
                <a:spcPct val="100000"/>
              </a:lnSpc>
              <a:spcBef>
                <a:spcPts val="0"/>
              </a:spcBef>
              <a:spcAft>
                <a:spcPts val="0"/>
              </a:spcAft>
              <a:buSzPts val="1200"/>
              <a:buNone/>
              <a:defRPr sz="1200"/>
            </a:lvl6pPr>
            <a:lvl7pPr lvl="6" algn="r" rtl="0">
              <a:lnSpc>
                <a:spcPct val="100000"/>
              </a:lnSpc>
              <a:spcBef>
                <a:spcPts val="0"/>
              </a:spcBef>
              <a:spcAft>
                <a:spcPts val="0"/>
              </a:spcAft>
              <a:buSzPts val="1200"/>
              <a:buNone/>
              <a:defRPr sz="1200"/>
            </a:lvl7pPr>
            <a:lvl8pPr lvl="7" algn="r" rtl="0">
              <a:lnSpc>
                <a:spcPct val="100000"/>
              </a:lnSpc>
              <a:spcBef>
                <a:spcPts val="0"/>
              </a:spcBef>
              <a:spcAft>
                <a:spcPts val="0"/>
              </a:spcAft>
              <a:buSzPts val="1200"/>
              <a:buNone/>
              <a:defRPr sz="1200"/>
            </a:lvl8pPr>
            <a:lvl9pPr lvl="8" algn="r" rtl="0">
              <a:lnSpc>
                <a:spcPct val="100000"/>
              </a:lnSpc>
              <a:spcBef>
                <a:spcPts val="0"/>
              </a:spcBef>
              <a:spcAft>
                <a:spcPts val="0"/>
              </a:spcAft>
              <a:buSzPts val="1200"/>
              <a:buNone/>
              <a:defRPr sz="1200"/>
            </a:lvl9pPr>
          </a:lstStyle>
          <a:p>
            <a:endParaRPr/>
          </a:p>
        </p:txBody>
      </p:sp>
      <p:sp>
        <p:nvSpPr>
          <p:cNvPr id="99" name="Google Shape;99;p23"/>
          <p:cNvSpPr txBox="1">
            <a:spLocks noGrp="1"/>
          </p:cNvSpPr>
          <p:nvPr>
            <p:ph type="subTitle" idx="4"/>
          </p:nvPr>
        </p:nvSpPr>
        <p:spPr>
          <a:xfrm>
            <a:off x="4240888" y="2612183"/>
            <a:ext cx="1976700" cy="572400"/>
          </a:xfrm>
          <a:prstGeom prst="rect">
            <a:avLst/>
          </a:prstGeom>
          <a:noFill/>
          <a:ln>
            <a:noFill/>
          </a:ln>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100" name="Google Shape;100;p23"/>
          <p:cNvSpPr txBox="1">
            <a:spLocks noGrp="1"/>
          </p:cNvSpPr>
          <p:nvPr>
            <p:ph type="title" idx="5"/>
          </p:nvPr>
        </p:nvSpPr>
        <p:spPr>
          <a:xfrm>
            <a:off x="4483545" y="1620937"/>
            <a:ext cx="1753800" cy="577800"/>
          </a:xfrm>
          <a:prstGeom prst="rect">
            <a:avLst/>
          </a:prstGeom>
          <a:noFill/>
          <a:ln>
            <a:noFill/>
          </a:ln>
        </p:spPr>
        <p:txBody>
          <a:bodyPr spcFirstLastPara="1" wrap="square" lIns="91425" tIns="91425" rIns="91425" bIns="91425" anchor="ctr" anchorCtr="0">
            <a:noAutofit/>
          </a:bodyPr>
          <a:lstStyle>
            <a:lvl1pPr lvl="0" algn="r" rtl="0">
              <a:lnSpc>
                <a:spcPct val="100000"/>
              </a:lnSpc>
              <a:spcBef>
                <a:spcPts val="0"/>
              </a:spcBef>
              <a:spcAft>
                <a:spcPts val="0"/>
              </a:spcAft>
              <a:buSzPts val="5200"/>
              <a:buNone/>
              <a:defRPr sz="5200"/>
            </a:lvl1pPr>
            <a:lvl2pPr lvl="1" algn="r" rtl="0">
              <a:lnSpc>
                <a:spcPct val="100000"/>
              </a:lnSpc>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2pPr>
            <a:lvl3pPr lvl="2" algn="r" rtl="0">
              <a:lnSpc>
                <a:spcPct val="100000"/>
              </a:lnSpc>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3pPr>
            <a:lvl4pPr lvl="3" algn="r" rtl="0">
              <a:lnSpc>
                <a:spcPct val="100000"/>
              </a:lnSpc>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4pPr>
            <a:lvl5pPr lvl="4" algn="r" rtl="0">
              <a:lnSpc>
                <a:spcPct val="100000"/>
              </a:lnSpc>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5pPr>
            <a:lvl6pPr lvl="5" algn="r" rtl="0">
              <a:lnSpc>
                <a:spcPct val="100000"/>
              </a:lnSpc>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6pPr>
            <a:lvl7pPr lvl="6" algn="r" rtl="0">
              <a:lnSpc>
                <a:spcPct val="100000"/>
              </a:lnSpc>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7pPr>
            <a:lvl8pPr lvl="7" algn="r" rtl="0">
              <a:lnSpc>
                <a:spcPct val="100000"/>
              </a:lnSpc>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8pPr>
            <a:lvl9pPr lvl="8" algn="r" rtl="0">
              <a:lnSpc>
                <a:spcPct val="100000"/>
              </a:lnSpc>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9pPr>
          </a:lstStyle>
          <a:p>
            <a:endParaRPr/>
          </a:p>
        </p:txBody>
      </p:sp>
      <p:sp>
        <p:nvSpPr>
          <p:cNvPr id="101" name="Google Shape;101;p23"/>
          <p:cNvSpPr txBox="1">
            <a:spLocks noGrp="1"/>
          </p:cNvSpPr>
          <p:nvPr>
            <p:ph type="ctrTitle" idx="6"/>
          </p:nvPr>
        </p:nvSpPr>
        <p:spPr>
          <a:xfrm>
            <a:off x="6974340" y="2199050"/>
            <a:ext cx="1444800" cy="577800"/>
          </a:xfrm>
          <a:prstGeom prst="rect">
            <a:avLst/>
          </a:prstGeom>
          <a:noFill/>
          <a:ln>
            <a:noFill/>
          </a:ln>
        </p:spPr>
        <p:txBody>
          <a:bodyPr spcFirstLastPara="1" wrap="square" lIns="91425" tIns="91425" rIns="91425" bIns="91425" anchor="b" anchorCtr="0">
            <a:noAutofit/>
          </a:bodyPr>
          <a:lstStyle>
            <a:lvl1pPr lvl="0" algn="r" rtl="0">
              <a:lnSpc>
                <a:spcPct val="100000"/>
              </a:lnSpc>
              <a:spcBef>
                <a:spcPts val="0"/>
              </a:spcBef>
              <a:spcAft>
                <a:spcPts val="0"/>
              </a:spcAft>
              <a:buSzPts val="1200"/>
              <a:buNone/>
              <a:defRPr sz="1200"/>
            </a:lvl1pPr>
            <a:lvl2pPr lvl="1" algn="r" rtl="0">
              <a:lnSpc>
                <a:spcPct val="100000"/>
              </a:lnSpc>
              <a:spcBef>
                <a:spcPts val="0"/>
              </a:spcBef>
              <a:spcAft>
                <a:spcPts val="0"/>
              </a:spcAft>
              <a:buSzPts val="1200"/>
              <a:buNone/>
              <a:defRPr sz="1200"/>
            </a:lvl2pPr>
            <a:lvl3pPr lvl="2" algn="r" rtl="0">
              <a:lnSpc>
                <a:spcPct val="100000"/>
              </a:lnSpc>
              <a:spcBef>
                <a:spcPts val="0"/>
              </a:spcBef>
              <a:spcAft>
                <a:spcPts val="0"/>
              </a:spcAft>
              <a:buSzPts val="1200"/>
              <a:buNone/>
              <a:defRPr sz="1200"/>
            </a:lvl3pPr>
            <a:lvl4pPr lvl="3" algn="r" rtl="0">
              <a:lnSpc>
                <a:spcPct val="100000"/>
              </a:lnSpc>
              <a:spcBef>
                <a:spcPts val="0"/>
              </a:spcBef>
              <a:spcAft>
                <a:spcPts val="0"/>
              </a:spcAft>
              <a:buSzPts val="1200"/>
              <a:buNone/>
              <a:defRPr sz="1200"/>
            </a:lvl4pPr>
            <a:lvl5pPr lvl="4" algn="r" rtl="0">
              <a:lnSpc>
                <a:spcPct val="100000"/>
              </a:lnSpc>
              <a:spcBef>
                <a:spcPts val="0"/>
              </a:spcBef>
              <a:spcAft>
                <a:spcPts val="0"/>
              </a:spcAft>
              <a:buSzPts val="1200"/>
              <a:buNone/>
              <a:defRPr sz="1200"/>
            </a:lvl5pPr>
            <a:lvl6pPr lvl="5" algn="r" rtl="0">
              <a:lnSpc>
                <a:spcPct val="100000"/>
              </a:lnSpc>
              <a:spcBef>
                <a:spcPts val="0"/>
              </a:spcBef>
              <a:spcAft>
                <a:spcPts val="0"/>
              </a:spcAft>
              <a:buSzPts val="1200"/>
              <a:buNone/>
              <a:defRPr sz="1200"/>
            </a:lvl6pPr>
            <a:lvl7pPr lvl="6" algn="r" rtl="0">
              <a:lnSpc>
                <a:spcPct val="100000"/>
              </a:lnSpc>
              <a:spcBef>
                <a:spcPts val="0"/>
              </a:spcBef>
              <a:spcAft>
                <a:spcPts val="0"/>
              </a:spcAft>
              <a:buSzPts val="1200"/>
              <a:buNone/>
              <a:defRPr sz="1200"/>
            </a:lvl7pPr>
            <a:lvl8pPr lvl="7" algn="r" rtl="0">
              <a:lnSpc>
                <a:spcPct val="100000"/>
              </a:lnSpc>
              <a:spcBef>
                <a:spcPts val="0"/>
              </a:spcBef>
              <a:spcAft>
                <a:spcPts val="0"/>
              </a:spcAft>
              <a:buSzPts val="1200"/>
              <a:buNone/>
              <a:defRPr sz="1200"/>
            </a:lvl8pPr>
            <a:lvl9pPr lvl="8" algn="r" rtl="0">
              <a:lnSpc>
                <a:spcPct val="100000"/>
              </a:lnSpc>
              <a:spcBef>
                <a:spcPts val="0"/>
              </a:spcBef>
              <a:spcAft>
                <a:spcPts val="0"/>
              </a:spcAft>
              <a:buSzPts val="1200"/>
              <a:buNone/>
              <a:defRPr sz="1200"/>
            </a:lvl9pPr>
          </a:lstStyle>
          <a:p>
            <a:endParaRPr/>
          </a:p>
        </p:txBody>
      </p:sp>
      <p:sp>
        <p:nvSpPr>
          <p:cNvPr id="102" name="Google Shape;102;p23"/>
          <p:cNvSpPr txBox="1">
            <a:spLocks noGrp="1"/>
          </p:cNvSpPr>
          <p:nvPr>
            <p:ph type="subTitle" idx="7"/>
          </p:nvPr>
        </p:nvSpPr>
        <p:spPr>
          <a:xfrm>
            <a:off x="6512506" y="2612198"/>
            <a:ext cx="1906500" cy="572400"/>
          </a:xfrm>
          <a:prstGeom prst="rect">
            <a:avLst/>
          </a:prstGeom>
          <a:noFill/>
          <a:ln>
            <a:noFill/>
          </a:ln>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103" name="Google Shape;103;p23"/>
          <p:cNvSpPr txBox="1">
            <a:spLocks noGrp="1"/>
          </p:cNvSpPr>
          <p:nvPr>
            <p:ph type="title" idx="8"/>
          </p:nvPr>
        </p:nvSpPr>
        <p:spPr>
          <a:xfrm>
            <a:off x="6665206" y="1620947"/>
            <a:ext cx="1753800" cy="577800"/>
          </a:xfrm>
          <a:prstGeom prst="rect">
            <a:avLst/>
          </a:prstGeom>
          <a:noFill/>
          <a:ln>
            <a:noFill/>
          </a:ln>
        </p:spPr>
        <p:txBody>
          <a:bodyPr spcFirstLastPara="1" wrap="square" lIns="91425" tIns="91425" rIns="91425" bIns="91425" anchor="ctr" anchorCtr="0">
            <a:noAutofit/>
          </a:bodyPr>
          <a:lstStyle>
            <a:lvl1pPr lvl="0" algn="r" rtl="0">
              <a:lnSpc>
                <a:spcPct val="100000"/>
              </a:lnSpc>
              <a:spcBef>
                <a:spcPts val="0"/>
              </a:spcBef>
              <a:spcAft>
                <a:spcPts val="0"/>
              </a:spcAft>
              <a:buSzPts val="5200"/>
              <a:buNone/>
              <a:defRPr sz="5200"/>
            </a:lvl1pPr>
            <a:lvl2pPr lvl="1" algn="r" rtl="0">
              <a:lnSpc>
                <a:spcPct val="100000"/>
              </a:lnSpc>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2pPr>
            <a:lvl3pPr lvl="2" algn="r" rtl="0">
              <a:lnSpc>
                <a:spcPct val="100000"/>
              </a:lnSpc>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3pPr>
            <a:lvl4pPr lvl="3" algn="r" rtl="0">
              <a:lnSpc>
                <a:spcPct val="100000"/>
              </a:lnSpc>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4pPr>
            <a:lvl5pPr lvl="4" algn="r" rtl="0">
              <a:lnSpc>
                <a:spcPct val="100000"/>
              </a:lnSpc>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5pPr>
            <a:lvl6pPr lvl="5" algn="r" rtl="0">
              <a:lnSpc>
                <a:spcPct val="100000"/>
              </a:lnSpc>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6pPr>
            <a:lvl7pPr lvl="6" algn="r" rtl="0">
              <a:lnSpc>
                <a:spcPct val="100000"/>
              </a:lnSpc>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7pPr>
            <a:lvl8pPr lvl="7" algn="r" rtl="0">
              <a:lnSpc>
                <a:spcPct val="100000"/>
              </a:lnSpc>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8pPr>
            <a:lvl9pPr lvl="8" algn="r" rtl="0">
              <a:lnSpc>
                <a:spcPct val="100000"/>
              </a:lnSpc>
              <a:spcBef>
                <a:spcPts val="0"/>
              </a:spcBef>
              <a:spcAft>
                <a:spcPts val="0"/>
              </a:spcAft>
              <a:buSzPts val="5200"/>
              <a:buFont typeface="Fira Sans Extra Condensed Medium"/>
              <a:buNone/>
              <a:defRPr sz="5200">
                <a:latin typeface="Fira Sans Extra Condensed Medium"/>
                <a:ea typeface="Fira Sans Extra Condensed Medium"/>
                <a:cs typeface="Fira Sans Extra Condensed Medium"/>
                <a:sym typeface="Fira Sans Extra Condensed Medium"/>
              </a:defRPr>
            </a:lvl9pPr>
          </a:lstStyle>
          <a:p>
            <a:endParaRPr/>
          </a:p>
        </p:txBody>
      </p:sp>
      <p:sp>
        <p:nvSpPr>
          <p:cNvPr id="104" name="Google Shape;104;p23"/>
          <p:cNvSpPr txBox="1">
            <a:spLocks noGrp="1"/>
          </p:cNvSpPr>
          <p:nvPr>
            <p:ph type="ctrTitle" idx="9"/>
          </p:nvPr>
        </p:nvSpPr>
        <p:spPr>
          <a:xfrm>
            <a:off x="725626" y="3784901"/>
            <a:ext cx="1170000" cy="577800"/>
          </a:xfrm>
          <a:prstGeom prst="rect">
            <a:avLst/>
          </a:prstGeom>
          <a:noFill/>
          <a:ln>
            <a:noFill/>
          </a:ln>
        </p:spPr>
        <p:txBody>
          <a:bodyPr spcFirstLastPara="1" wrap="square" lIns="91425" tIns="91425" rIns="91425" bIns="91425" anchor="b" anchorCtr="0">
            <a:noAutofit/>
          </a:bodyPr>
          <a:lstStyle>
            <a:lvl1pPr lvl="0" algn="l" rtl="0">
              <a:lnSpc>
                <a:spcPct val="100000"/>
              </a:lnSpc>
              <a:spcBef>
                <a:spcPts val="0"/>
              </a:spcBef>
              <a:spcAft>
                <a:spcPts val="0"/>
              </a:spcAft>
              <a:buSzPts val="1200"/>
              <a:buNone/>
              <a:defRPr sz="1200"/>
            </a:lvl1pPr>
            <a:lvl2pPr lvl="1" algn="l" rtl="0">
              <a:lnSpc>
                <a:spcPct val="100000"/>
              </a:lnSpc>
              <a:spcBef>
                <a:spcPts val="0"/>
              </a:spcBef>
              <a:spcAft>
                <a:spcPts val="0"/>
              </a:spcAft>
              <a:buSzPts val="1200"/>
              <a:buNone/>
              <a:defRPr sz="1200"/>
            </a:lvl2pPr>
            <a:lvl3pPr lvl="2" algn="l" rtl="0">
              <a:lnSpc>
                <a:spcPct val="100000"/>
              </a:lnSpc>
              <a:spcBef>
                <a:spcPts val="0"/>
              </a:spcBef>
              <a:spcAft>
                <a:spcPts val="0"/>
              </a:spcAft>
              <a:buSzPts val="1200"/>
              <a:buNone/>
              <a:defRPr sz="1200"/>
            </a:lvl3pPr>
            <a:lvl4pPr lvl="3" algn="l" rtl="0">
              <a:lnSpc>
                <a:spcPct val="100000"/>
              </a:lnSpc>
              <a:spcBef>
                <a:spcPts val="0"/>
              </a:spcBef>
              <a:spcAft>
                <a:spcPts val="0"/>
              </a:spcAft>
              <a:buSzPts val="1200"/>
              <a:buNone/>
              <a:defRPr sz="1200"/>
            </a:lvl4pPr>
            <a:lvl5pPr lvl="4" algn="l" rtl="0">
              <a:lnSpc>
                <a:spcPct val="100000"/>
              </a:lnSpc>
              <a:spcBef>
                <a:spcPts val="0"/>
              </a:spcBef>
              <a:spcAft>
                <a:spcPts val="0"/>
              </a:spcAft>
              <a:buSzPts val="1200"/>
              <a:buNone/>
              <a:defRPr sz="1200"/>
            </a:lvl5pPr>
            <a:lvl6pPr lvl="5" algn="l" rtl="0">
              <a:lnSpc>
                <a:spcPct val="100000"/>
              </a:lnSpc>
              <a:spcBef>
                <a:spcPts val="0"/>
              </a:spcBef>
              <a:spcAft>
                <a:spcPts val="0"/>
              </a:spcAft>
              <a:buSzPts val="1200"/>
              <a:buNone/>
              <a:defRPr sz="1200"/>
            </a:lvl6pPr>
            <a:lvl7pPr lvl="6" algn="l" rtl="0">
              <a:lnSpc>
                <a:spcPct val="100000"/>
              </a:lnSpc>
              <a:spcBef>
                <a:spcPts val="0"/>
              </a:spcBef>
              <a:spcAft>
                <a:spcPts val="0"/>
              </a:spcAft>
              <a:buSzPts val="1200"/>
              <a:buNone/>
              <a:defRPr sz="1200"/>
            </a:lvl7pPr>
            <a:lvl8pPr lvl="7" algn="l" rtl="0">
              <a:lnSpc>
                <a:spcPct val="100000"/>
              </a:lnSpc>
              <a:spcBef>
                <a:spcPts val="0"/>
              </a:spcBef>
              <a:spcAft>
                <a:spcPts val="0"/>
              </a:spcAft>
              <a:buSzPts val="1200"/>
              <a:buNone/>
              <a:defRPr sz="1200"/>
            </a:lvl8pPr>
            <a:lvl9pPr lvl="8" algn="l" rtl="0">
              <a:lnSpc>
                <a:spcPct val="100000"/>
              </a:lnSpc>
              <a:spcBef>
                <a:spcPts val="0"/>
              </a:spcBef>
              <a:spcAft>
                <a:spcPts val="0"/>
              </a:spcAft>
              <a:buSzPts val="1200"/>
              <a:buNone/>
              <a:defRPr sz="1200"/>
            </a:lvl9pPr>
          </a:lstStyle>
          <a:p>
            <a:endParaRPr/>
          </a:p>
        </p:txBody>
      </p:sp>
      <p:sp>
        <p:nvSpPr>
          <p:cNvPr id="105" name="Google Shape;105;p23"/>
          <p:cNvSpPr txBox="1">
            <a:spLocks noGrp="1"/>
          </p:cNvSpPr>
          <p:nvPr>
            <p:ph type="subTitle" idx="13"/>
          </p:nvPr>
        </p:nvSpPr>
        <p:spPr>
          <a:xfrm>
            <a:off x="725625" y="4199959"/>
            <a:ext cx="1906500" cy="572400"/>
          </a:xfrm>
          <a:prstGeom prst="rect">
            <a:avLst/>
          </a:prstGeom>
          <a:noFill/>
          <a:ln>
            <a:noFill/>
          </a:ln>
        </p:spPr>
        <p:txBody>
          <a:bodyPr spcFirstLastPara="1" wrap="square" lIns="91425" tIns="91425" rIns="91425" bIns="91425" anchor="t" anchorCtr="0">
            <a:noAutofit/>
          </a:bodyPr>
          <a:lstStyle>
            <a:lvl1pPr lvl="0" algn="l" rtl="0">
              <a:lnSpc>
                <a:spcPct val="100000"/>
              </a:lnSpc>
              <a:spcBef>
                <a:spcPts val="0"/>
              </a:spcBef>
              <a:spcAft>
                <a:spcPts val="0"/>
              </a:spcAft>
              <a:buSzPts val="1000"/>
              <a:buNone/>
              <a:defRPr sz="1000"/>
            </a:lvl1pPr>
            <a:lvl2pPr lvl="1" algn="l" rtl="0">
              <a:lnSpc>
                <a:spcPct val="100000"/>
              </a:lnSpc>
              <a:spcBef>
                <a:spcPts val="0"/>
              </a:spcBef>
              <a:spcAft>
                <a:spcPts val="0"/>
              </a:spcAft>
              <a:buSzPts val="1000"/>
              <a:buNone/>
              <a:defRPr sz="1000"/>
            </a:lvl2pPr>
            <a:lvl3pPr lvl="2" algn="l" rtl="0">
              <a:lnSpc>
                <a:spcPct val="100000"/>
              </a:lnSpc>
              <a:spcBef>
                <a:spcPts val="0"/>
              </a:spcBef>
              <a:spcAft>
                <a:spcPts val="0"/>
              </a:spcAft>
              <a:buSzPts val="1000"/>
              <a:buNone/>
              <a:defRPr sz="1000"/>
            </a:lvl3pPr>
            <a:lvl4pPr lvl="3" algn="l" rtl="0">
              <a:lnSpc>
                <a:spcPct val="100000"/>
              </a:lnSpc>
              <a:spcBef>
                <a:spcPts val="0"/>
              </a:spcBef>
              <a:spcAft>
                <a:spcPts val="0"/>
              </a:spcAft>
              <a:buSzPts val="1000"/>
              <a:buNone/>
              <a:defRPr sz="1000"/>
            </a:lvl4pPr>
            <a:lvl5pPr lvl="4" algn="l" rtl="0">
              <a:lnSpc>
                <a:spcPct val="100000"/>
              </a:lnSpc>
              <a:spcBef>
                <a:spcPts val="0"/>
              </a:spcBef>
              <a:spcAft>
                <a:spcPts val="0"/>
              </a:spcAft>
              <a:buSzPts val="1000"/>
              <a:buNone/>
              <a:defRPr sz="1000"/>
            </a:lvl5pPr>
            <a:lvl6pPr lvl="5" algn="l" rtl="0">
              <a:lnSpc>
                <a:spcPct val="100000"/>
              </a:lnSpc>
              <a:spcBef>
                <a:spcPts val="0"/>
              </a:spcBef>
              <a:spcAft>
                <a:spcPts val="0"/>
              </a:spcAft>
              <a:buSzPts val="1000"/>
              <a:buNone/>
              <a:defRPr sz="1000"/>
            </a:lvl6pPr>
            <a:lvl7pPr lvl="6" algn="l" rtl="0">
              <a:lnSpc>
                <a:spcPct val="100000"/>
              </a:lnSpc>
              <a:spcBef>
                <a:spcPts val="0"/>
              </a:spcBef>
              <a:spcAft>
                <a:spcPts val="0"/>
              </a:spcAft>
              <a:buSzPts val="1000"/>
              <a:buNone/>
              <a:defRPr sz="1000"/>
            </a:lvl7pPr>
            <a:lvl8pPr lvl="7" algn="l" rtl="0">
              <a:lnSpc>
                <a:spcPct val="100000"/>
              </a:lnSpc>
              <a:spcBef>
                <a:spcPts val="0"/>
              </a:spcBef>
              <a:spcAft>
                <a:spcPts val="0"/>
              </a:spcAft>
              <a:buSzPts val="1000"/>
              <a:buNone/>
              <a:defRPr sz="1000"/>
            </a:lvl8pPr>
            <a:lvl9pPr lvl="8" algn="l" rtl="0">
              <a:lnSpc>
                <a:spcPct val="100000"/>
              </a:lnSpc>
              <a:spcBef>
                <a:spcPts val="0"/>
              </a:spcBef>
              <a:spcAft>
                <a:spcPts val="0"/>
              </a:spcAft>
              <a:buSzPts val="1000"/>
              <a:buNone/>
              <a:defRPr sz="1000"/>
            </a:lvl9pPr>
          </a:lstStyle>
          <a:p>
            <a:endParaRPr/>
          </a:p>
        </p:txBody>
      </p:sp>
      <p:sp>
        <p:nvSpPr>
          <p:cNvPr id="106" name="Google Shape;106;p23"/>
          <p:cNvSpPr txBox="1">
            <a:spLocks noGrp="1"/>
          </p:cNvSpPr>
          <p:nvPr>
            <p:ph type="title" idx="14"/>
          </p:nvPr>
        </p:nvSpPr>
        <p:spPr>
          <a:xfrm>
            <a:off x="725637" y="3219993"/>
            <a:ext cx="1753800" cy="577800"/>
          </a:xfrm>
          <a:prstGeom prst="rect">
            <a:avLst/>
          </a:prstGeom>
          <a:noFill/>
          <a:ln>
            <a:noFill/>
          </a:ln>
        </p:spPr>
        <p:txBody>
          <a:bodyPr spcFirstLastPara="1" wrap="square" lIns="91425" tIns="91425" rIns="91425" bIns="91425" anchor="ctr" anchorCtr="0">
            <a:noAutofit/>
          </a:bodyPr>
          <a:lstStyle>
            <a:lvl1pPr lvl="0" algn="l" rtl="0">
              <a:lnSpc>
                <a:spcPct val="100000"/>
              </a:lnSpc>
              <a:spcBef>
                <a:spcPts val="0"/>
              </a:spcBef>
              <a:spcAft>
                <a:spcPts val="0"/>
              </a:spcAft>
              <a:buSzPts val="4800"/>
              <a:buNone/>
              <a:defRPr sz="4800"/>
            </a:lvl1pPr>
            <a:lvl2pPr lvl="1" algn="l" rtl="0">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l" rtl="0">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l" rtl="0">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l" rtl="0">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l" rtl="0">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l" rtl="0">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l" rtl="0">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l" rtl="0">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endParaRPr/>
          </a:p>
        </p:txBody>
      </p:sp>
      <p:sp>
        <p:nvSpPr>
          <p:cNvPr id="107" name="Google Shape;107;p23"/>
          <p:cNvSpPr txBox="1">
            <a:spLocks noGrp="1"/>
          </p:cNvSpPr>
          <p:nvPr>
            <p:ph type="ctrTitle" idx="15"/>
          </p:nvPr>
        </p:nvSpPr>
        <p:spPr>
          <a:xfrm>
            <a:off x="2870600" y="3781501"/>
            <a:ext cx="1128600" cy="577800"/>
          </a:xfrm>
          <a:prstGeom prst="rect">
            <a:avLst/>
          </a:prstGeom>
          <a:noFill/>
          <a:ln>
            <a:noFill/>
          </a:ln>
        </p:spPr>
        <p:txBody>
          <a:bodyPr spcFirstLastPara="1" wrap="square" lIns="91425" tIns="91425" rIns="91425" bIns="91425" anchor="b" anchorCtr="0">
            <a:noAutofit/>
          </a:bodyPr>
          <a:lstStyle>
            <a:lvl1pPr lvl="0" algn="l" rtl="0">
              <a:lnSpc>
                <a:spcPct val="100000"/>
              </a:lnSpc>
              <a:spcBef>
                <a:spcPts val="0"/>
              </a:spcBef>
              <a:spcAft>
                <a:spcPts val="0"/>
              </a:spcAft>
              <a:buSzPts val="1200"/>
              <a:buNone/>
              <a:defRPr sz="1200"/>
            </a:lvl1pPr>
            <a:lvl2pPr lvl="1" algn="l" rtl="0">
              <a:lnSpc>
                <a:spcPct val="100000"/>
              </a:lnSpc>
              <a:spcBef>
                <a:spcPts val="0"/>
              </a:spcBef>
              <a:spcAft>
                <a:spcPts val="0"/>
              </a:spcAft>
              <a:buSzPts val="1200"/>
              <a:buNone/>
              <a:defRPr sz="1200"/>
            </a:lvl2pPr>
            <a:lvl3pPr lvl="2" algn="l" rtl="0">
              <a:lnSpc>
                <a:spcPct val="100000"/>
              </a:lnSpc>
              <a:spcBef>
                <a:spcPts val="0"/>
              </a:spcBef>
              <a:spcAft>
                <a:spcPts val="0"/>
              </a:spcAft>
              <a:buSzPts val="1200"/>
              <a:buNone/>
              <a:defRPr sz="1200"/>
            </a:lvl3pPr>
            <a:lvl4pPr lvl="3" algn="l" rtl="0">
              <a:lnSpc>
                <a:spcPct val="100000"/>
              </a:lnSpc>
              <a:spcBef>
                <a:spcPts val="0"/>
              </a:spcBef>
              <a:spcAft>
                <a:spcPts val="0"/>
              </a:spcAft>
              <a:buSzPts val="1200"/>
              <a:buNone/>
              <a:defRPr sz="1200"/>
            </a:lvl4pPr>
            <a:lvl5pPr lvl="4" algn="l" rtl="0">
              <a:lnSpc>
                <a:spcPct val="100000"/>
              </a:lnSpc>
              <a:spcBef>
                <a:spcPts val="0"/>
              </a:spcBef>
              <a:spcAft>
                <a:spcPts val="0"/>
              </a:spcAft>
              <a:buSzPts val="1200"/>
              <a:buNone/>
              <a:defRPr sz="1200"/>
            </a:lvl5pPr>
            <a:lvl6pPr lvl="5" algn="l" rtl="0">
              <a:lnSpc>
                <a:spcPct val="100000"/>
              </a:lnSpc>
              <a:spcBef>
                <a:spcPts val="0"/>
              </a:spcBef>
              <a:spcAft>
                <a:spcPts val="0"/>
              </a:spcAft>
              <a:buSzPts val="1200"/>
              <a:buNone/>
              <a:defRPr sz="1200"/>
            </a:lvl6pPr>
            <a:lvl7pPr lvl="6" algn="l" rtl="0">
              <a:lnSpc>
                <a:spcPct val="100000"/>
              </a:lnSpc>
              <a:spcBef>
                <a:spcPts val="0"/>
              </a:spcBef>
              <a:spcAft>
                <a:spcPts val="0"/>
              </a:spcAft>
              <a:buSzPts val="1200"/>
              <a:buNone/>
              <a:defRPr sz="1200"/>
            </a:lvl7pPr>
            <a:lvl8pPr lvl="7" algn="l" rtl="0">
              <a:lnSpc>
                <a:spcPct val="100000"/>
              </a:lnSpc>
              <a:spcBef>
                <a:spcPts val="0"/>
              </a:spcBef>
              <a:spcAft>
                <a:spcPts val="0"/>
              </a:spcAft>
              <a:buSzPts val="1200"/>
              <a:buNone/>
              <a:defRPr sz="1200"/>
            </a:lvl8pPr>
            <a:lvl9pPr lvl="8" algn="l" rtl="0">
              <a:lnSpc>
                <a:spcPct val="100000"/>
              </a:lnSpc>
              <a:spcBef>
                <a:spcPts val="0"/>
              </a:spcBef>
              <a:spcAft>
                <a:spcPts val="0"/>
              </a:spcAft>
              <a:buSzPts val="1200"/>
              <a:buNone/>
              <a:defRPr sz="1200"/>
            </a:lvl9pPr>
          </a:lstStyle>
          <a:p>
            <a:endParaRPr/>
          </a:p>
        </p:txBody>
      </p:sp>
      <p:sp>
        <p:nvSpPr>
          <p:cNvPr id="108" name="Google Shape;108;p23"/>
          <p:cNvSpPr txBox="1">
            <a:spLocks noGrp="1"/>
          </p:cNvSpPr>
          <p:nvPr>
            <p:ph type="subTitle" idx="16"/>
          </p:nvPr>
        </p:nvSpPr>
        <p:spPr>
          <a:xfrm>
            <a:off x="2870596" y="4194668"/>
            <a:ext cx="1976700" cy="572400"/>
          </a:xfrm>
          <a:prstGeom prst="rect">
            <a:avLst/>
          </a:prstGeom>
          <a:noFill/>
          <a:ln>
            <a:noFill/>
          </a:ln>
        </p:spPr>
        <p:txBody>
          <a:bodyPr spcFirstLastPara="1" wrap="square" lIns="91425" tIns="91425" rIns="91425" bIns="91425" anchor="t" anchorCtr="0">
            <a:noAutofit/>
          </a:bodyPr>
          <a:lstStyle>
            <a:lvl1pPr lvl="0" algn="l" rtl="0">
              <a:lnSpc>
                <a:spcPct val="100000"/>
              </a:lnSpc>
              <a:spcBef>
                <a:spcPts val="0"/>
              </a:spcBef>
              <a:spcAft>
                <a:spcPts val="0"/>
              </a:spcAft>
              <a:buSzPts val="1000"/>
              <a:buNone/>
              <a:defRPr sz="1000"/>
            </a:lvl1pPr>
            <a:lvl2pPr lvl="1" algn="l" rtl="0">
              <a:lnSpc>
                <a:spcPct val="100000"/>
              </a:lnSpc>
              <a:spcBef>
                <a:spcPts val="0"/>
              </a:spcBef>
              <a:spcAft>
                <a:spcPts val="0"/>
              </a:spcAft>
              <a:buSzPts val="1000"/>
              <a:buNone/>
              <a:defRPr sz="1000"/>
            </a:lvl2pPr>
            <a:lvl3pPr lvl="2" algn="l" rtl="0">
              <a:lnSpc>
                <a:spcPct val="100000"/>
              </a:lnSpc>
              <a:spcBef>
                <a:spcPts val="0"/>
              </a:spcBef>
              <a:spcAft>
                <a:spcPts val="0"/>
              </a:spcAft>
              <a:buSzPts val="1000"/>
              <a:buNone/>
              <a:defRPr sz="1000"/>
            </a:lvl3pPr>
            <a:lvl4pPr lvl="3" algn="l" rtl="0">
              <a:lnSpc>
                <a:spcPct val="100000"/>
              </a:lnSpc>
              <a:spcBef>
                <a:spcPts val="0"/>
              </a:spcBef>
              <a:spcAft>
                <a:spcPts val="0"/>
              </a:spcAft>
              <a:buSzPts val="1000"/>
              <a:buNone/>
              <a:defRPr sz="1000"/>
            </a:lvl4pPr>
            <a:lvl5pPr lvl="4" algn="l" rtl="0">
              <a:lnSpc>
                <a:spcPct val="100000"/>
              </a:lnSpc>
              <a:spcBef>
                <a:spcPts val="0"/>
              </a:spcBef>
              <a:spcAft>
                <a:spcPts val="0"/>
              </a:spcAft>
              <a:buSzPts val="1000"/>
              <a:buNone/>
              <a:defRPr sz="1000"/>
            </a:lvl5pPr>
            <a:lvl6pPr lvl="5" algn="l" rtl="0">
              <a:lnSpc>
                <a:spcPct val="100000"/>
              </a:lnSpc>
              <a:spcBef>
                <a:spcPts val="0"/>
              </a:spcBef>
              <a:spcAft>
                <a:spcPts val="0"/>
              </a:spcAft>
              <a:buSzPts val="1000"/>
              <a:buNone/>
              <a:defRPr sz="1000"/>
            </a:lvl6pPr>
            <a:lvl7pPr lvl="6" algn="l" rtl="0">
              <a:lnSpc>
                <a:spcPct val="100000"/>
              </a:lnSpc>
              <a:spcBef>
                <a:spcPts val="0"/>
              </a:spcBef>
              <a:spcAft>
                <a:spcPts val="0"/>
              </a:spcAft>
              <a:buSzPts val="1000"/>
              <a:buNone/>
              <a:defRPr sz="1000"/>
            </a:lvl7pPr>
            <a:lvl8pPr lvl="7" algn="l" rtl="0">
              <a:lnSpc>
                <a:spcPct val="100000"/>
              </a:lnSpc>
              <a:spcBef>
                <a:spcPts val="0"/>
              </a:spcBef>
              <a:spcAft>
                <a:spcPts val="0"/>
              </a:spcAft>
              <a:buSzPts val="1000"/>
              <a:buNone/>
              <a:defRPr sz="1000"/>
            </a:lvl8pPr>
            <a:lvl9pPr lvl="8" algn="l" rtl="0">
              <a:lnSpc>
                <a:spcPct val="100000"/>
              </a:lnSpc>
              <a:spcBef>
                <a:spcPts val="0"/>
              </a:spcBef>
              <a:spcAft>
                <a:spcPts val="0"/>
              </a:spcAft>
              <a:buSzPts val="1000"/>
              <a:buNone/>
              <a:defRPr sz="1000"/>
            </a:lvl9pPr>
          </a:lstStyle>
          <a:p>
            <a:endParaRPr/>
          </a:p>
        </p:txBody>
      </p:sp>
      <p:sp>
        <p:nvSpPr>
          <p:cNvPr id="109" name="Google Shape;109;p23"/>
          <p:cNvSpPr txBox="1">
            <a:spLocks noGrp="1"/>
          </p:cNvSpPr>
          <p:nvPr>
            <p:ph type="title" idx="17"/>
          </p:nvPr>
        </p:nvSpPr>
        <p:spPr>
          <a:xfrm>
            <a:off x="2870612" y="3216594"/>
            <a:ext cx="1753800" cy="577800"/>
          </a:xfrm>
          <a:prstGeom prst="rect">
            <a:avLst/>
          </a:prstGeom>
          <a:noFill/>
          <a:ln>
            <a:noFill/>
          </a:ln>
        </p:spPr>
        <p:txBody>
          <a:bodyPr spcFirstLastPara="1" wrap="square" lIns="91425" tIns="91425" rIns="91425" bIns="91425" anchor="ctr" anchorCtr="0">
            <a:noAutofit/>
          </a:bodyPr>
          <a:lstStyle>
            <a:lvl1pPr lvl="0" algn="l" rtl="0">
              <a:lnSpc>
                <a:spcPct val="100000"/>
              </a:lnSpc>
              <a:spcBef>
                <a:spcPts val="0"/>
              </a:spcBef>
              <a:spcAft>
                <a:spcPts val="0"/>
              </a:spcAft>
              <a:buSzPts val="4800"/>
              <a:buNone/>
              <a:defRPr sz="4800"/>
            </a:lvl1pPr>
            <a:lvl2pPr lvl="1" algn="l" rtl="0">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l" rtl="0">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l" rtl="0">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l" rtl="0">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l" rtl="0">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l" rtl="0">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l" rtl="0">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l" rtl="0">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endParaRPr/>
          </a:p>
        </p:txBody>
      </p:sp>
      <p:sp>
        <p:nvSpPr>
          <p:cNvPr id="110" name="Google Shape;110;p23"/>
          <p:cNvSpPr txBox="1">
            <a:spLocks noGrp="1"/>
          </p:cNvSpPr>
          <p:nvPr>
            <p:ph type="ctrTitle" idx="18"/>
          </p:nvPr>
        </p:nvSpPr>
        <p:spPr>
          <a:xfrm>
            <a:off x="5015575" y="3781526"/>
            <a:ext cx="916500" cy="577800"/>
          </a:xfrm>
          <a:prstGeom prst="rect">
            <a:avLst/>
          </a:prstGeom>
          <a:noFill/>
          <a:ln>
            <a:noFill/>
          </a:ln>
        </p:spPr>
        <p:txBody>
          <a:bodyPr spcFirstLastPara="1" wrap="square" lIns="91425" tIns="91425" rIns="91425" bIns="91425" anchor="b" anchorCtr="0">
            <a:noAutofit/>
          </a:bodyPr>
          <a:lstStyle>
            <a:lvl1pPr lvl="0" algn="l" rtl="0">
              <a:lnSpc>
                <a:spcPct val="100000"/>
              </a:lnSpc>
              <a:spcBef>
                <a:spcPts val="0"/>
              </a:spcBef>
              <a:spcAft>
                <a:spcPts val="0"/>
              </a:spcAft>
              <a:buSzPts val="1200"/>
              <a:buNone/>
              <a:defRPr sz="1200"/>
            </a:lvl1pPr>
            <a:lvl2pPr lvl="1" algn="l" rtl="0">
              <a:lnSpc>
                <a:spcPct val="100000"/>
              </a:lnSpc>
              <a:spcBef>
                <a:spcPts val="0"/>
              </a:spcBef>
              <a:spcAft>
                <a:spcPts val="0"/>
              </a:spcAft>
              <a:buSzPts val="1200"/>
              <a:buNone/>
              <a:defRPr sz="1200"/>
            </a:lvl2pPr>
            <a:lvl3pPr lvl="2" algn="l" rtl="0">
              <a:lnSpc>
                <a:spcPct val="100000"/>
              </a:lnSpc>
              <a:spcBef>
                <a:spcPts val="0"/>
              </a:spcBef>
              <a:spcAft>
                <a:spcPts val="0"/>
              </a:spcAft>
              <a:buSzPts val="1200"/>
              <a:buNone/>
              <a:defRPr sz="1200"/>
            </a:lvl3pPr>
            <a:lvl4pPr lvl="3" algn="l" rtl="0">
              <a:lnSpc>
                <a:spcPct val="100000"/>
              </a:lnSpc>
              <a:spcBef>
                <a:spcPts val="0"/>
              </a:spcBef>
              <a:spcAft>
                <a:spcPts val="0"/>
              </a:spcAft>
              <a:buSzPts val="1200"/>
              <a:buNone/>
              <a:defRPr sz="1200"/>
            </a:lvl4pPr>
            <a:lvl5pPr lvl="4" algn="l" rtl="0">
              <a:lnSpc>
                <a:spcPct val="100000"/>
              </a:lnSpc>
              <a:spcBef>
                <a:spcPts val="0"/>
              </a:spcBef>
              <a:spcAft>
                <a:spcPts val="0"/>
              </a:spcAft>
              <a:buSzPts val="1200"/>
              <a:buNone/>
              <a:defRPr sz="1200"/>
            </a:lvl5pPr>
            <a:lvl6pPr lvl="5" algn="l" rtl="0">
              <a:lnSpc>
                <a:spcPct val="100000"/>
              </a:lnSpc>
              <a:spcBef>
                <a:spcPts val="0"/>
              </a:spcBef>
              <a:spcAft>
                <a:spcPts val="0"/>
              </a:spcAft>
              <a:buSzPts val="1200"/>
              <a:buNone/>
              <a:defRPr sz="1200"/>
            </a:lvl6pPr>
            <a:lvl7pPr lvl="6" algn="l" rtl="0">
              <a:lnSpc>
                <a:spcPct val="100000"/>
              </a:lnSpc>
              <a:spcBef>
                <a:spcPts val="0"/>
              </a:spcBef>
              <a:spcAft>
                <a:spcPts val="0"/>
              </a:spcAft>
              <a:buSzPts val="1200"/>
              <a:buNone/>
              <a:defRPr sz="1200"/>
            </a:lvl7pPr>
            <a:lvl8pPr lvl="7" algn="l" rtl="0">
              <a:lnSpc>
                <a:spcPct val="100000"/>
              </a:lnSpc>
              <a:spcBef>
                <a:spcPts val="0"/>
              </a:spcBef>
              <a:spcAft>
                <a:spcPts val="0"/>
              </a:spcAft>
              <a:buSzPts val="1200"/>
              <a:buNone/>
              <a:defRPr sz="1200"/>
            </a:lvl8pPr>
            <a:lvl9pPr lvl="8" algn="l" rtl="0">
              <a:lnSpc>
                <a:spcPct val="100000"/>
              </a:lnSpc>
              <a:spcBef>
                <a:spcPts val="0"/>
              </a:spcBef>
              <a:spcAft>
                <a:spcPts val="0"/>
              </a:spcAft>
              <a:buSzPts val="1200"/>
              <a:buNone/>
              <a:defRPr sz="1200"/>
            </a:lvl9pPr>
          </a:lstStyle>
          <a:p>
            <a:endParaRPr/>
          </a:p>
        </p:txBody>
      </p:sp>
      <p:sp>
        <p:nvSpPr>
          <p:cNvPr id="111" name="Google Shape;111;p23"/>
          <p:cNvSpPr txBox="1">
            <a:spLocks noGrp="1"/>
          </p:cNvSpPr>
          <p:nvPr>
            <p:ph type="subTitle" idx="19"/>
          </p:nvPr>
        </p:nvSpPr>
        <p:spPr>
          <a:xfrm>
            <a:off x="5015575" y="4194684"/>
            <a:ext cx="1906500" cy="572400"/>
          </a:xfrm>
          <a:prstGeom prst="rect">
            <a:avLst/>
          </a:prstGeom>
          <a:noFill/>
          <a:ln>
            <a:noFill/>
          </a:ln>
        </p:spPr>
        <p:txBody>
          <a:bodyPr spcFirstLastPara="1" wrap="square" lIns="91425" tIns="91425" rIns="91425" bIns="91425" anchor="t" anchorCtr="0">
            <a:noAutofit/>
          </a:bodyPr>
          <a:lstStyle>
            <a:lvl1pPr lvl="0" algn="l" rtl="0">
              <a:lnSpc>
                <a:spcPct val="100000"/>
              </a:lnSpc>
              <a:spcBef>
                <a:spcPts val="0"/>
              </a:spcBef>
              <a:spcAft>
                <a:spcPts val="0"/>
              </a:spcAft>
              <a:buSzPts val="1000"/>
              <a:buNone/>
              <a:defRPr sz="1000"/>
            </a:lvl1pPr>
            <a:lvl2pPr lvl="1" algn="l" rtl="0">
              <a:lnSpc>
                <a:spcPct val="100000"/>
              </a:lnSpc>
              <a:spcBef>
                <a:spcPts val="0"/>
              </a:spcBef>
              <a:spcAft>
                <a:spcPts val="0"/>
              </a:spcAft>
              <a:buSzPts val="1000"/>
              <a:buNone/>
              <a:defRPr sz="1000"/>
            </a:lvl2pPr>
            <a:lvl3pPr lvl="2" algn="l" rtl="0">
              <a:lnSpc>
                <a:spcPct val="100000"/>
              </a:lnSpc>
              <a:spcBef>
                <a:spcPts val="0"/>
              </a:spcBef>
              <a:spcAft>
                <a:spcPts val="0"/>
              </a:spcAft>
              <a:buSzPts val="1000"/>
              <a:buNone/>
              <a:defRPr sz="1000"/>
            </a:lvl3pPr>
            <a:lvl4pPr lvl="3" algn="l" rtl="0">
              <a:lnSpc>
                <a:spcPct val="100000"/>
              </a:lnSpc>
              <a:spcBef>
                <a:spcPts val="0"/>
              </a:spcBef>
              <a:spcAft>
                <a:spcPts val="0"/>
              </a:spcAft>
              <a:buSzPts val="1000"/>
              <a:buNone/>
              <a:defRPr sz="1000"/>
            </a:lvl4pPr>
            <a:lvl5pPr lvl="4" algn="l" rtl="0">
              <a:lnSpc>
                <a:spcPct val="100000"/>
              </a:lnSpc>
              <a:spcBef>
                <a:spcPts val="0"/>
              </a:spcBef>
              <a:spcAft>
                <a:spcPts val="0"/>
              </a:spcAft>
              <a:buSzPts val="1000"/>
              <a:buNone/>
              <a:defRPr sz="1000"/>
            </a:lvl5pPr>
            <a:lvl6pPr lvl="5" algn="l" rtl="0">
              <a:lnSpc>
                <a:spcPct val="100000"/>
              </a:lnSpc>
              <a:spcBef>
                <a:spcPts val="0"/>
              </a:spcBef>
              <a:spcAft>
                <a:spcPts val="0"/>
              </a:spcAft>
              <a:buSzPts val="1000"/>
              <a:buNone/>
              <a:defRPr sz="1000"/>
            </a:lvl6pPr>
            <a:lvl7pPr lvl="6" algn="l" rtl="0">
              <a:lnSpc>
                <a:spcPct val="100000"/>
              </a:lnSpc>
              <a:spcBef>
                <a:spcPts val="0"/>
              </a:spcBef>
              <a:spcAft>
                <a:spcPts val="0"/>
              </a:spcAft>
              <a:buSzPts val="1000"/>
              <a:buNone/>
              <a:defRPr sz="1000"/>
            </a:lvl7pPr>
            <a:lvl8pPr lvl="7" algn="l" rtl="0">
              <a:lnSpc>
                <a:spcPct val="100000"/>
              </a:lnSpc>
              <a:spcBef>
                <a:spcPts val="0"/>
              </a:spcBef>
              <a:spcAft>
                <a:spcPts val="0"/>
              </a:spcAft>
              <a:buSzPts val="1000"/>
              <a:buNone/>
              <a:defRPr sz="1000"/>
            </a:lvl8pPr>
            <a:lvl9pPr lvl="8" algn="l" rtl="0">
              <a:lnSpc>
                <a:spcPct val="100000"/>
              </a:lnSpc>
              <a:spcBef>
                <a:spcPts val="0"/>
              </a:spcBef>
              <a:spcAft>
                <a:spcPts val="0"/>
              </a:spcAft>
              <a:buSzPts val="1000"/>
              <a:buNone/>
              <a:defRPr sz="1000"/>
            </a:lvl9pPr>
          </a:lstStyle>
          <a:p>
            <a:endParaRPr/>
          </a:p>
        </p:txBody>
      </p:sp>
      <p:sp>
        <p:nvSpPr>
          <p:cNvPr id="112" name="Google Shape;112;p23"/>
          <p:cNvSpPr txBox="1">
            <a:spLocks noGrp="1"/>
          </p:cNvSpPr>
          <p:nvPr>
            <p:ph type="title" idx="20"/>
          </p:nvPr>
        </p:nvSpPr>
        <p:spPr>
          <a:xfrm>
            <a:off x="5015587" y="3216604"/>
            <a:ext cx="1753800" cy="577800"/>
          </a:xfrm>
          <a:prstGeom prst="rect">
            <a:avLst/>
          </a:prstGeom>
          <a:noFill/>
          <a:ln>
            <a:noFill/>
          </a:ln>
        </p:spPr>
        <p:txBody>
          <a:bodyPr spcFirstLastPara="1" wrap="square" lIns="91425" tIns="91425" rIns="91425" bIns="91425" anchor="ctr" anchorCtr="0">
            <a:noAutofit/>
          </a:bodyPr>
          <a:lstStyle>
            <a:lvl1pPr lvl="0" algn="l" rtl="0">
              <a:lnSpc>
                <a:spcPct val="100000"/>
              </a:lnSpc>
              <a:spcBef>
                <a:spcPts val="0"/>
              </a:spcBef>
              <a:spcAft>
                <a:spcPts val="0"/>
              </a:spcAft>
              <a:buSzPts val="4800"/>
              <a:buNone/>
              <a:defRPr sz="4800"/>
            </a:lvl1pPr>
            <a:lvl2pPr lvl="1" algn="l" rtl="0">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2pPr>
            <a:lvl3pPr lvl="2" algn="l" rtl="0">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3pPr>
            <a:lvl4pPr lvl="3" algn="l" rtl="0">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4pPr>
            <a:lvl5pPr lvl="4" algn="l" rtl="0">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5pPr>
            <a:lvl6pPr lvl="5" algn="l" rtl="0">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6pPr>
            <a:lvl7pPr lvl="6" algn="l" rtl="0">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7pPr>
            <a:lvl8pPr lvl="7" algn="l" rtl="0">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8pPr>
            <a:lvl9pPr lvl="8" algn="l" rtl="0">
              <a:lnSpc>
                <a:spcPct val="100000"/>
              </a:lnSpc>
              <a:spcBef>
                <a:spcPts val="0"/>
              </a:spcBef>
              <a:spcAft>
                <a:spcPts val="0"/>
              </a:spcAft>
              <a:buSzPts val="4800"/>
              <a:buFont typeface="Fira Sans Extra Condensed Medium"/>
              <a:buNone/>
              <a:defRPr sz="4800">
                <a:latin typeface="Fira Sans Extra Condensed Medium"/>
                <a:ea typeface="Fira Sans Extra Condensed Medium"/>
                <a:cs typeface="Fira Sans Extra Condensed Medium"/>
                <a:sym typeface="Fira Sans Extra Condensed Medium"/>
              </a:defRPr>
            </a:lvl9pPr>
          </a:lstStyle>
          <a:p>
            <a:endParaRPr/>
          </a:p>
        </p:txBody>
      </p:sp>
      <p:sp>
        <p:nvSpPr>
          <p:cNvPr id="113" name="Google Shape;113;p23"/>
          <p:cNvSpPr/>
          <p:nvPr/>
        </p:nvSpPr>
        <p:spPr>
          <a:xfrm>
            <a:off x="737900" y="547725"/>
            <a:ext cx="749700" cy="4869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
        <p:nvSpPr>
          <p:cNvPr id="114" name="Google Shape;114;p23"/>
          <p:cNvSpPr txBox="1">
            <a:spLocks noGrp="1"/>
          </p:cNvSpPr>
          <p:nvPr>
            <p:ph type="ctrTitle" idx="21"/>
          </p:nvPr>
        </p:nvSpPr>
        <p:spPr>
          <a:xfrm>
            <a:off x="723600" y="470622"/>
            <a:ext cx="1753800" cy="946200"/>
          </a:xfrm>
          <a:prstGeom prst="rect">
            <a:avLst/>
          </a:prstGeom>
          <a:noFill/>
          <a:ln>
            <a:noFill/>
          </a:ln>
        </p:spPr>
        <p:txBody>
          <a:bodyPr spcFirstLastPara="1" wrap="square" lIns="91425" tIns="91425" rIns="91425" bIns="91425" anchor="t" anchorCtr="0">
            <a:noAutofit/>
          </a:bodyPr>
          <a:lstStyle>
            <a:lvl1pPr lvl="0" algn="l" rtl="0">
              <a:lnSpc>
                <a:spcPct val="100000"/>
              </a:lnSpc>
              <a:spcBef>
                <a:spcPts val="0"/>
              </a:spcBef>
              <a:spcAft>
                <a:spcPts val="0"/>
              </a:spcAft>
              <a:buSzPts val="1800"/>
              <a:buNone/>
              <a:defRPr sz="1800"/>
            </a:lvl1pPr>
            <a:lvl2pPr lvl="1" algn="l" rtl="0">
              <a:lnSpc>
                <a:spcPct val="100000"/>
              </a:lnSpc>
              <a:spcBef>
                <a:spcPts val="0"/>
              </a:spcBef>
              <a:spcAft>
                <a:spcPts val="0"/>
              </a:spcAft>
              <a:buSzPts val="1800"/>
              <a:buNone/>
              <a:defRPr sz="1800"/>
            </a:lvl2pPr>
            <a:lvl3pPr lvl="2" algn="l" rtl="0">
              <a:lnSpc>
                <a:spcPct val="100000"/>
              </a:lnSpc>
              <a:spcBef>
                <a:spcPts val="0"/>
              </a:spcBef>
              <a:spcAft>
                <a:spcPts val="0"/>
              </a:spcAft>
              <a:buSzPts val="1800"/>
              <a:buNone/>
              <a:defRPr sz="1800"/>
            </a:lvl3pPr>
            <a:lvl4pPr lvl="3" algn="l" rtl="0">
              <a:lnSpc>
                <a:spcPct val="100000"/>
              </a:lnSpc>
              <a:spcBef>
                <a:spcPts val="0"/>
              </a:spcBef>
              <a:spcAft>
                <a:spcPts val="0"/>
              </a:spcAft>
              <a:buSzPts val="1800"/>
              <a:buNone/>
              <a:defRPr sz="1800"/>
            </a:lvl4pPr>
            <a:lvl5pPr lvl="4" algn="l" rtl="0">
              <a:lnSpc>
                <a:spcPct val="100000"/>
              </a:lnSpc>
              <a:spcBef>
                <a:spcPts val="0"/>
              </a:spcBef>
              <a:spcAft>
                <a:spcPts val="0"/>
              </a:spcAft>
              <a:buSzPts val="1800"/>
              <a:buNone/>
              <a:defRPr sz="1800"/>
            </a:lvl5pPr>
            <a:lvl6pPr lvl="5" algn="l" rtl="0">
              <a:lnSpc>
                <a:spcPct val="100000"/>
              </a:lnSpc>
              <a:spcBef>
                <a:spcPts val="0"/>
              </a:spcBef>
              <a:spcAft>
                <a:spcPts val="0"/>
              </a:spcAft>
              <a:buSzPts val="1800"/>
              <a:buNone/>
              <a:defRPr sz="1800"/>
            </a:lvl6pPr>
            <a:lvl7pPr lvl="6" algn="l" rtl="0">
              <a:lnSpc>
                <a:spcPct val="100000"/>
              </a:lnSpc>
              <a:spcBef>
                <a:spcPts val="0"/>
              </a:spcBef>
              <a:spcAft>
                <a:spcPts val="0"/>
              </a:spcAft>
              <a:buSzPts val="1800"/>
              <a:buNone/>
              <a:defRPr sz="1800"/>
            </a:lvl7pPr>
            <a:lvl8pPr lvl="7" algn="l" rtl="0">
              <a:lnSpc>
                <a:spcPct val="100000"/>
              </a:lnSpc>
              <a:spcBef>
                <a:spcPts val="0"/>
              </a:spcBef>
              <a:spcAft>
                <a:spcPts val="0"/>
              </a:spcAft>
              <a:buSzPts val="1800"/>
              <a:buNone/>
              <a:defRPr sz="1800"/>
            </a:lvl8pPr>
            <a:lvl9pPr lvl="8" algn="l" rtl="0">
              <a:lnSpc>
                <a:spcPct val="100000"/>
              </a:lnSpc>
              <a:spcBef>
                <a:spcPts val="0"/>
              </a:spcBef>
              <a:spcAft>
                <a:spcPts val="0"/>
              </a:spcAft>
              <a:buSzPts val="1800"/>
              <a:buNone/>
              <a:defRPr sz="1800"/>
            </a:lvl9pPr>
          </a:lstStyle>
          <a:p>
            <a:endParaRPr/>
          </a:p>
        </p:txBody>
      </p:sp>
      <p:sp>
        <p:nvSpPr>
          <p:cNvPr id="115" name="Google Shape;115;p23"/>
          <p:cNvSpPr/>
          <p:nvPr/>
        </p:nvSpPr>
        <p:spPr>
          <a:xfrm>
            <a:off x="-99062" y="3110610"/>
            <a:ext cx="7618500" cy="4869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 text">
  <p:cSld name="CUSTOM_13">
    <p:spTree>
      <p:nvGrpSpPr>
        <p:cNvPr id="1" name="Shape 116"/>
        <p:cNvGrpSpPr/>
        <p:nvPr/>
      </p:nvGrpSpPr>
      <p:grpSpPr>
        <a:xfrm>
          <a:off x="0" y="0"/>
          <a:ext cx="0" cy="0"/>
          <a:chOff x="0" y="0"/>
          <a:chExt cx="0" cy="0"/>
        </a:xfrm>
      </p:grpSpPr>
      <p:sp>
        <p:nvSpPr>
          <p:cNvPr id="117" name="Google Shape;117;p24"/>
          <p:cNvSpPr txBox="1">
            <a:spLocks noGrp="1"/>
          </p:cNvSpPr>
          <p:nvPr>
            <p:ph type="title"/>
          </p:nvPr>
        </p:nvSpPr>
        <p:spPr>
          <a:xfrm flipH="1">
            <a:off x="4804872" y="2123400"/>
            <a:ext cx="2847000" cy="896700"/>
          </a:xfrm>
          <a:prstGeom prst="rect">
            <a:avLst/>
          </a:prstGeom>
          <a:noFill/>
          <a:ln>
            <a:noFill/>
          </a:ln>
        </p:spPr>
        <p:txBody>
          <a:bodyPr spcFirstLastPara="1" wrap="square" lIns="91425" tIns="91425" rIns="91425" bIns="91425" anchor="ctr" anchorCtr="0">
            <a:noAutofit/>
          </a:bodyPr>
          <a:lstStyle>
            <a:lvl1pPr lvl="0" algn="l" rtl="0">
              <a:lnSpc>
                <a:spcPct val="100000"/>
              </a:lnSpc>
              <a:spcBef>
                <a:spcPts val="0"/>
              </a:spcBef>
              <a:spcAft>
                <a:spcPts val="0"/>
              </a:spcAft>
              <a:buClr>
                <a:srgbClr val="B7B7B7"/>
              </a:buClr>
              <a:buSzPts val="2800"/>
              <a:buNone/>
              <a:defRPr>
                <a:solidFill>
                  <a:srgbClr val="B7B7B7"/>
                </a:solidFill>
              </a:defRPr>
            </a:lvl1pPr>
            <a:lvl2pPr lvl="1" algn="l" rtl="0">
              <a:lnSpc>
                <a:spcPct val="100000"/>
              </a:lnSpc>
              <a:spcBef>
                <a:spcPts val="0"/>
              </a:spcBef>
              <a:spcAft>
                <a:spcPts val="0"/>
              </a:spcAft>
              <a:buClr>
                <a:srgbClr val="B7B7B7"/>
              </a:buClr>
              <a:buSzPts val="2800"/>
              <a:buNone/>
              <a:defRPr>
                <a:solidFill>
                  <a:srgbClr val="B7B7B7"/>
                </a:solidFill>
              </a:defRPr>
            </a:lvl2pPr>
            <a:lvl3pPr lvl="2" algn="l" rtl="0">
              <a:lnSpc>
                <a:spcPct val="100000"/>
              </a:lnSpc>
              <a:spcBef>
                <a:spcPts val="0"/>
              </a:spcBef>
              <a:spcAft>
                <a:spcPts val="0"/>
              </a:spcAft>
              <a:buClr>
                <a:srgbClr val="B7B7B7"/>
              </a:buClr>
              <a:buSzPts val="2800"/>
              <a:buNone/>
              <a:defRPr>
                <a:solidFill>
                  <a:srgbClr val="B7B7B7"/>
                </a:solidFill>
              </a:defRPr>
            </a:lvl3pPr>
            <a:lvl4pPr lvl="3" algn="l" rtl="0">
              <a:lnSpc>
                <a:spcPct val="100000"/>
              </a:lnSpc>
              <a:spcBef>
                <a:spcPts val="0"/>
              </a:spcBef>
              <a:spcAft>
                <a:spcPts val="0"/>
              </a:spcAft>
              <a:buClr>
                <a:srgbClr val="B7B7B7"/>
              </a:buClr>
              <a:buSzPts val="2800"/>
              <a:buNone/>
              <a:defRPr>
                <a:solidFill>
                  <a:srgbClr val="B7B7B7"/>
                </a:solidFill>
              </a:defRPr>
            </a:lvl4pPr>
            <a:lvl5pPr lvl="4" algn="l" rtl="0">
              <a:lnSpc>
                <a:spcPct val="100000"/>
              </a:lnSpc>
              <a:spcBef>
                <a:spcPts val="0"/>
              </a:spcBef>
              <a:spcAft>
                <a:spcPts val="0"/>
              </a:spcAft>
              <a:buClr>
                <a:srgbClr val="B7B7B7"/>
              </a:buClr>
              <a:buSzPts val="2800"/>
              <a:buNone/>
              <a:defRPr>
                <a:solidFill>
                  <a:srgbClr val="B7B7B7"/>
                </a:solidFill>
              </a:defRPr>
            </a:lvl5pPr>
            <a:lvl6pPr lvl="5" algn="l" rtl="0">
              <a:lnSpc>
                <a:spcPct val="100000"/>
              </a:lnSpc>
              <a:spcBef>
                <a:spcPts val="0"/>
              </a:spcBef>
              <a:spcAft>
                <a:spcPts val="0"/>
              </a:spcAft>
              <a:buClr>
                <a:srgbClr val="B7B7B7"/>
              </a:buClr>
              <a:buSzPts val="2800"/>
              <a:buNone/>
              <a:defRPr>
                <a:solidFill>
                  <a:srgbClr val="B7B7B7"/>
                </a:solidFill>
              </a:defRPr>
            </a:lvl6pPr>
            <a:lvl7pPr lvl="6" algn="l" rtl="0">
              <a:lnSpc>
                <a:spcPct val="100000"/>
              </a:lnSpc>
              <a:spcBef>
                <a:spcPts val="0"/>
              </a:spcBef>
              <a:spcAft>
                <a:spcPts val="0"/>
              </a:spcAft>
              <a:buClr>
                <a:srgbClr val="B7B7B7"/>
              </a:buClr>
              <a:buSzPts val="2800"/>
              <a:buNone/>
              <a:defRPr>
                <a:solidFill>
                  <a:srgbClr val="B7B7B7"/>
                </a:solidFill>
              </a:defRPr>
            </a:lvl7pPr>
            <a:lvl8pPr lvl="7" algn="l" rtl="0">
              <a:lnSpc>
                <a:spcPct val="100000"/>
              </a:lnSpc>
              <a:spcBef>
                <a:spcPts val="0"/>
              </a:spcBef>
              <a:spcAft>
                <a:spcPts val="0"/>
              </a:spcAft>
              <a:buClr>
                <a:srgbClr val="B7B7B7"/>
              </a:buClr>
              <a:buSzPts val="2800"/>
              <a:buNone/>
              <a:defRPr>
                <a:solidFill>
                  <a:srgbClr val="B7B7B7"/>
                </a:solidFill>
              </a:defRPr>
            </a:lvl8pPr>
            <a:lvl9pPr lvl="8" algn="l" rtl="0">
              <a:lnSpc>
                <a:spcPct val="100000"/>
              </a:lnSpc>
              <a:spcBef>
                <a:spcPts val="0"/>
              </a:spcBef>
              <a:spcAft>
                <a:spcPts val="0"/>
              </a:spcAft>
              <a:buClr>
                <a:srgbClr val="B7B7B7"/>
              </a:buClr>
              <a:buSzPts val="2800"/>
              <a:buNone/>
              <a:defRPr>
                <a:solidFill>
                  <a:srgbClr val="B7B7B7"/>
                </a:solidFill>
              </a:defRPr>
            </a:lvl9pPr>
          </a:lstStyle>
          <a:p>
            <a:endParaRPr/>
          </a:p>
        </p:txBody>
      </p:sp>
      <p:sp>
        <p:nvSpPr>
          <p:cNvPr id="118" name="Google Shape;118;p24"/>
          <p:cNvSpPr txBox="1">
            <a:spLocks noGrp="1"/>
          </p:cNvSpPr>
          <p:nvPr>
            <p:ph type="subTitle" idx="1"/>
          </p:nvPr>
        </p:nvSpPr>
        <p:spPr>
          <a:xfrm>
            <a:off x="2178957" y="2185251"/>
            <a:ext cx="1995900" cy="1170000"/>
          </a:xfrm>
          <a:prstGeom prst="rect">
            <a:avLst/>
          </a:prstGeom>
          <a:noFill/>
          <a:ln>
            <a:noFill/>
          </a:ln>
        </p:spPr>
        <p:txBody>
          <a:bodyPr spcFirstLastPara="1" wrap="square" lIns="91425" tIns="91425" rIns="91425" bIns="91425" anchor="t" anchorCtr="0">
            <a:noAutofit/>
          </a:bodyPr>
          <a:lstStyle>
            <a:lvl1pPr lvl="0" algn="r" rtl="0">
              <a:lnSpc>
                <a:spcPct val="100000"/>
              </a:lnSpc>
              <a:spcBef>
                <a:spcPts val="0"/>
              </a:spcBef>
              <a:spcAft>
                <a:spcPts val="0"/>
              </a:spcAft>
              <a:buSzPts val="1100"/>
              <a:buNone/>
              <a:defRPr sz="1100"/>
            </a:lvl1pPr>
            <a:lvl2pPr lvl="1" algn="r" rtl="0">
              <a:lnSpc>
                <a:spcPct val="100000"/>
              </a:lnSpc>
              <a:spcBef>
                <a:spcPts val="0"/>
              </a:spcBef>
              <a:spcAft>
                <a:spcPts val="0"/>
              </a:spcAft>
              <a:buSzPts val="1100"/>
              <a:buNone/>
              <a:defRPr sz="1100"/>
            </a:lvl2pPr>
            <a:lvl3pPr lvl="2" algn="r" rtl="0">
              <a:lnSpc>
                <a:spcPct val="100000"/>
              </a:lnSpc>
              <a:spcBef>
                <a:spcPts val="0"/>
              </a:spcBef>
              <a:spcAft>
                <a:spcPts val="0"/>
              </a:spcAft>
              <a:buSzPts val="1100"/>
              <a:buNone/>
              <a:defRPr sz="1100"/>
            </a:lvl3pPr>
            <a:lvl4pPr lvl="3" algn="r" rtl="0">
              <a:lnSpc>
                <a:spcPct val="100000"/>
              </a:lnSpc>
              <a:spcBef>
                <a:spcPts val="0"/>
              </a:spcBef>
              <a:spcAft>
                <a:spcPts val="0"/>
              </a:spcAft>
              <a:buSzPts val="1100"/>
              <a:buNone/>
              <a:defRPr sz="1100"/>
            </a:lvl4pPr>
            <a:lvl5pPr lvl="4" algn="r" rtl="0">
              <a:lnSpc>
                <a:spcPct val="100000"/>
              </a:lnSpc>
              <a:spcBef>
                <a:spcPts val="0"/>
              </a:spcBef>
              <a:spcAft>
                <a:spcPts val="0"/>
              </a:spcAft>
              <a:buSzPts val="1100"/>
              <a:buNone/>
              <a:defRPr sz="1100"/>
            </a:lvl5pPr>
            <a:lvl6pPr lvl="5" algn="r" rtl="0">
              <a:lnSpc>
                <a:spcPct val="100000"/>
              </a:lnSpc>
              <a:spcBef>
                <a:spcPts val="0"/>
              </a:spcBef>
              <a:spcAft>
                <a:spcPts val="0"/>
              </a:spcAft>
              <a:buSzPts val="1100"/>
              <a:buNone/>
              <a:defRPr sz="1100"/>
            </a:lvl6pPr>
            <a:lvl7pPr lvl="6" algn="r" rtl="0">
              <a:lnSpc>
                <a:spcPct val="100000"/>
              </a:lnSpc>
              <a:spcBef>
                <a:spcPts val="0"/>
              </a:spcBef>
              <a:spcAft>
                <a:spcPts val="0"/>
              </a:spcAft>
              <a:buSzPts val="1100"/>
              <a:buNone/>
              <a:defRPr sz="1100"/>
            </a:lvl7pPr>
            <a:lvl8pPr lvl="7" algn="r" rtl="0">
              <a:lnSpc>
                <a:spcPct val="100000"/>
              </a:lnSpc>
              <a:spcBef>
                <a:spcPts val="0"/>
              </a:spcBef>
              <a:spcAft>
                <a:spcPts val="0"/>
              </a:spcAft>
              <a:buSzPts val="1100"/>
              <a:buNone/>
              <a:defRPr sz="1100"/>
            </a:lvl8pPr>
            <a:lvl9pPr lvl="8" algn="r" rtl="0">
              <a:lnSpc>
                <a:spcPct val="100000"/>
              </a:lnSpc>
              <a:spcBef>
                <a:spcPts val="0"/>
              </a:spcBef>
              <a:spcAft>
                <a:spcPts val="0"/>
              </a:spcAft>
              <a:buSzPts val="1100"/>
              <a:buNone/>
              <a:defRPr sz="1100"/>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 subtitle">
  <p:cSld name="CUSTOM_14">
    <p:spTree>
      <p:nvGrpSpPr>
        <p:cNvPr id="1" name="Shape 119"/>
        <p:cNvGrpSpPr/>
        <p:nvPr/>
      </p:nvGrpSpPr>
      <p:grpSpPr>
        <a:xfrm>
          <a:off x="0" y="0"/>
          <a:ext cx="0" cy="0"/>
          <a:chOff x="0" y="0"/>
          <a:chExt cx="0" cy="0"/>
        </a:xfrm>
      </p:grpSpPr>
      <p:sp>
        <p:nvSpPr>
          <p:cNvPr id="120" name="Google Shape;120;p25"/>
          <p:cNvSpPr txBox="1">
            <a:spLocks noGrp="1"/>
          </p:cNvSpPr>
          <p:nvPr>
            <p:ph type="ctrTitle"/>
          </p:nvPr>
        </p:nvSpPr>
        <p:spPr>
          <a:xfrm>
            <a:off x="3870900" y="376498"/>
            <a:ext cx="3867300" cy="2054100"/>
          </a:xfrm>
          <a:prstGeom prst="rect">
            <a:avLst/>
          </a:prstGeom>
          <a:noFill/>
          <a:ln>
            <a:noFill/>
          </a:ln>
        </p:spPr>
        <p:txBody>
          <a:bodyPr spcFirstLastPara="1" wrap="square" lIns="91425" tIns="91425" rIns="91425" bIns="91425" anchor="b" anchorCtr="0">
            <a:noAutofit/>
          </a:bodyPr>
          <a:lstStyle>
            <a:lvl1pPr lvl="0" algn="r" rtl="0">
              <a:lnSpc>
                <a:spcPct val="100000"/>
              </a:lnSpc>
              <a:spcBef>
                <a:spcPts val="0"/>
              </a:spcBef>
              <a:spcAft>
                <a:spcPts val="0"/>
              </a:spcAft>
              <a:buSzPts val="2800"/>
              <a:buNone/>
              <a:defRPr/>
            </a:lvl1pPr>
            <a:lvl2pPr lvl="1" algn="r" rtl="0">
              <a:lnSpc>
                <a:spcPct val="100000"/>
              </a:lnSpc>
              <a:spcBef>
                <a:spcPts val="0"/>
              </a:spcBef>
              <a:spcAft>
                <a:spcPts val="0"/>
              </a:spcAft>
              <a:buSzPts val="1600"/>
              <a:buNone/>
              <a:defRPr sz="1600"/>
            </a:lvl2pPr>
            <a:lvl3pPr lvl="2" algn="r" rtl="0">
              <a:lnSpc>
                <a:spcPct val="100000"/>
              </a:lnSpc>
              <a:spcBef>
                <a:spcPts val="0"/>
              </a:spcBef>
              <a:spcAft>
                <a:spcPts val="0"/>
              </a:spcAft>
              <a:buSzPts val="1600"/>
              <a:buNone/>
              <a:defRPr sz="1600"/>
            </a:lvl3pPr>
            <a:lvl4pPr lvl="3" algn="r" rtl="0">
              <a:lnSpc>
                <a:spcPct val="100000"/>
              </a:lnSpc>
              <a:spcBef>
                <a:spcPts val="0"/>
              </a:spcBef>
              <a:spcAft>
                <a:spcPts val="0"/>
              </a:spcAft>
              <a:buSzPts val="1600"/>
              <a:buNone/>
              <a:defRPr sz="1600"/>
            </a:lvl4pPr>
            <a:lvl5pPr lvl="4" algn="r" rtl="0">
              <a:lnSpc>
                <a:spcPct val="100000"/>
              </a:lnSpc>
              <a:spcBef>
                <a:spcPts val="0"/>
              </a:spcBef>
              <a:spcAft>
                <a:spcPts val="0"/>
              </a:spcAft>
              <a:buSzPts val="1600"/>
              <a:buNone/>
              <a:defRPr sz="1600"/>
            </a:lvl5pPr>
            <a:lvl6pPr lvl="5" algn="r" rtl="0">
              <a:lnSpc>
                <a:spcPct val="100000"/>
              </a:lnSpc>
              <a:spcBef>
                <a:spcPts val="0"/>
              </a:spcBef>
              <a:spcAft>
                <a:spcPts val="0"/>
              </a:spcAft>
              <a:buSzPts val="1600"/>
              <a:buNone/>
              <a:defRPr sz="1600"/>
            </a:lvl6pPr>
            <a:lvl7pPr lvl="6" algn="r" rtl="0">
              <a:lnSpc>
                <a:spcPct val="100000"/>
              </a:lnSpc>
              <a:spcBef>
                <a:spcPts val="0"/>
              </a:spcBef>
              <a:spcAft>
                <a:spcPts val="0"/>
              </a:spcAft>
              <a:buSzPts val="1600"/>
              <a:buNone/>
              <a:defRPr sz="1600"/>
            </a:lvl7pPr>
            <a:lvl8pPr lvl="7" algn="r" rtl="0">
              <a:lnSpc>
                <a:spcPct val="100000"/>
              </a:lnSpc>
              <a:spcBef>
                <a:spcPts val="0"/>
              </a:spcBef>
              <a:spcAft>
                <a:spcPts val="0"/>
              </a:spcAft>
              <a:buSzPts val="1600"/>
              <a:buNone/>
              <a:defRPr sz="1600"/>
            </a:lvl8pPr>
            <a:lvl9pPr lvl="8" algn="r" rtl="0">
              <a:lnSpc>
                <a:spcPct val="100000"/>
              </a:lnSpc>
              <a:spcBef>
                <a:spcPts val="0"/>
              </a:spcBef>
              <a:spcAft>
                <a:spcPts val="0"/>
              </a:spcAft>
              <a:buSzPts val="1600"/>
              <a:buNone/>
              <a:defRPr sz="1600"/>
            </a:lvl9pPr>
          </a:lstStyle>
          <a:p>
            <a:endParaRPr/>
          </a:p>
        </p:txBody>
      </p:sp>
      <p:sp>
        <p:nvSpPr>
          <p:cNvPr id="121" name="Google Shape;121;p25"/>
          <p:cNvSpPr txBox="1">
            <a:spLocks noGrp="1"/>
          </p:cNvSpPr>
          <p:nvPr>
            <p:ph type="subTitle" idx="1"/>
          </p:nvPr>
        </p:nvSpPr>
        <p:spPr>
          <a:xfrm>
            <a:off x="4754950" y="2314225"/>
            <a:ext cx="2983200" cy="1784400"/>
          </a:xfrm>
          <a:prstGeom prst="rect">
            <a:avLst/>
          </a:prstGeom>
          <a:noFill/>
          <a:ln>
            <a:noFill/>
          </a:ln>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a:lvl1pPr>
            <a:lvl2pPr lvl="1" algn="r" rtl="0">
              <a:lnSpc>
                <a:spcPct val="100000"/>
              </a:lnSpc>
              <a:spcBef>
                <a:spcPts val="0"/>
              </a:spcBef>
              <a:spcAft>
                <a:spcPts val="0"/>
              </a:spcAft>
              <a:buSzPts val="1200"/>
              <a:buNone/>
              <a:defRPr/>
            </a:lvl2pPr>
            <a:lvl3pPr lvl="2" algn="r" rtl="0">
              <a:lnSpc>
                <a:spcPct val="100000"/>
              </a:lnSpc>
              <a:spcBef>
                <a:spcPts val="0"/>
              </a:spcBef>
              <a:spcAft>
                <a:spcPts val="0"/>
              </a:spcAft>
              <a:buSzPts val="1200"/>
              <a:buNone/>
              <a:defRPr/>
            </a:lvl3pPr>
            <a:lvl4pPr lvl="3" algn="r" rtl="0">
              <a:lnSpc>
                <a:spcPct val="100000"/>
              </a:lnSpc>
              <a:spcBef>
                <a:spcPts val="0"/>
              </a:spcBef>
              <a:spcAft>
                <a:spcPts val="0"/>
              </a:spcAft>
              <a:buSzPts val="1200"/>
              <a:buNone/>
              <a:defRPr/>
            </a:lvl4pPr>
            <a:lvl5pPr lvl="4" algn="r" rtl="0">
              <a:lnSpc>
                <a:spcPct val="100000"/>
              </a:lnSpc>
              <a:spcBef>
                <a:spcPts val="0"/>
              </a:spcBef>
              <a:spcAft>
                <a:spcPts val="0"/>
              </a:spcAft>
              <a:buSzPts val="1200"/>
              <a:buNone/>
              <a:defRPr/>
            </a:lvl5pPr>
            <a:lvl6pPr lvl="5" algn="r" rtl="0">
              <a:lnSpc>
                <a:spcPct val="100000"/>
              </a:lnSpc>
              <a:spcBef>
                <a:spcPts val="0"/>
              </a:spcBef>
              <a:spcAft>
                <a:spcPts val="0"/>
              </a:spcAft>
              <a:buSzPts val="1200"/>
              <a:buNone/>
              <a:defRPr/>
            </a:lvl6pPr>
            <a:lvl7pPr lvl="6" algn="r" rtl="0">
              <a:lnSpc>
                <a:spcPct val="100000"/>
              </a:lnSpc>
              <a:spcBef>
                <a:spcPts val="0"/>
              </a:spcBef>
              <a:spcAft>
                <a:spcPts val="0"/>
              </a:spcAft>
              <a:buSzPts val="1200"/>
              <a:buNone/>
              <a:defRPr/>
            </a:lvl7pPr>
            <a:lvl8pPr lvl="7" algn="r" rtl="0">
              <a:lnSpc>
                <a:spcPct val="100000"/>
              </a:lnSpc>
              <a:spcBef>
                <a:spcPts val="0"/>
              </a:spcBef>
              <a:spcAft>
                <a:spcPts val="0"/>
              </a:spcAft>
              <a:buSzPts val="1200"/>
              <a:buNone/>
              <a:defRPr/>
            </a:lvl8pPr>
            <a:lvl9pPr lvl="8" algn="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Headline design 1">
  <p:cSld name="CUSTOM_7_2">
    <p:spTree>
      <p:nvGrpSpPr>
        <p:cNvPr id="1" name="Shape 122"/>
        <p:cNvGrpSpPr/>
        <p:nvPr/>
      </p:nvGrpSpPr>
      <p:grpSpPr>
        <a:xfrm>
          <a:off x="0" y="0"/>
          <a:ext cx="0" cy="0"/>
          <a:chOff x="0" y="0"/>
          <a:chExt cx="0" cy="0"/>
        </a:xfrm>
      </p:grpSpPr>
      <p:sp>
        <p:nvSpPr>
          <p:cNvPr id="123" name="Google Shape;123;p26"/>
          <p:cNvSpPr txBox="1">
            <a:spLocks noGrp="1"/>
          </p:cNvSpPr>
          <p:nvPr>
            <p:ph type="ctrTitle"/>
          </p:nvPr>
        </p:nvSpPr>
        <p:spPr>
          <a:xfrm flipH="1">
            <a:off x="4101725" y="2243225"/>
            <a:ext cx="2755800" cy="1921200"/>
          </a:xfrm>
          <a:prstGeom prst="rect">
            <a:avLst/>
          </a:prstGeom>
          <a:noFill/>
          <a:ln>
            <a:noFill/>
          </a:ln>
        </p:spPr>
        <p:txBody>
          <a:bodyPr spcFirstLastPara="1" wrap="square" lIns="91425" tIns="91425" rIns="91425" bIns="91425" anchor="b" anchorCtr="0">
            <a:noAutofit/>
          </a:bodyPr>
          <a:lstStyle>
            <a:lvl1pPr lvl="0" algn="l" rtl="0">
              <a:lnSpc>
                <a:spcPct val="100000"/>
              </a:lnSpc>
              <a:spcBef>
                <a:spcPts val="0"/>
              </a:spcBef>
              <a:spcAft>
                <a:spcPts val="0"/>
              </a:spcAft>
              <a:buClr>
                <a:srgbClr val="CCCCCC"/>
              </a:buClr>
              <a:buSzPts val="3600"/>
              <a:buNone/>
              <a:defRPr sz="3600">
                <a:solidFill>
                  <a:srgbClr val="CCCCCC"/>
                </a:solidFill>
              </a:defRPr>
            </a:lvl1pPr>
            <a:lvl2pPr lvl="1" algn="l" rtl="0">
              <a:lnSpc>
                <a:spcPct val="100000"/>
              </a:lnSpc>
              <a:spcBef>
                <a:spcPts val="0"/>
              </a:spcBef>
              <a:spcAft>
                <a:spcPts val="0"/>
              </a:spcAft>
              <a:buClr>
                <a:srgbClr val="CCCCCC"/>
              </a:buClr>
              <a:buSzPts val="6500"/>
              <a:buNone/>
              <a:defRPr sz="6500">
                <a:solidFill>
                  <a:srgbClr val="CCCCCC"/>
                </a:solidFill>
              </a:defRPr>
            </a:lvl2pPr>
            <a:lvl3pPr lvl="2" algn="l" rtl="0">
              <a:lnSpc>
                <a:spcPct val="100000"/>
              </a:lnSpc>
              <a:spcBef>
                <a:spcPts val="0"/>
              </a:spcBef>
              <a:spcAft>
                <a:spcPts val="0"/>
              </a:spcAft>
              <a:buClr>
                <a:srgbClr val="CCCCCC"/>
              </a:buClr>
              <a:buSzPts val="6500"/>
              <a:buNone/>
              <a:defRPr sz="6500">
                <a:solidFill>
                  <a:srgbClr val="CCCCCC"/>
                </a:solidFill>
              </a:defRPr>
            </a:lvl3pPr>
            <a:lvl4pPr lvl="3" algn="l" rtl="0">
              <a:lnSpc>
                <a:spcPct val="100000"/>
              </a:lnSpc>
              <a:spcBef>
                <a:spcPts val="0"/>
              </a:spcBef>
              <a:spcAft>
                <a:spcPts val="0"/>
              </a:spcAft>
              <a:buClr>
                <a:srgbClr val="CCCCCC"/>
              </a:buClr>
              <a:buSzPts val="6500"/>
              <a:buNone/>
              <a:defRPr sz="6500">
                <a:solidFill>
                  <a:srgbClr val="CCCCCC"/>
                </a:solidFill>
              </a:defRPr>
            </a:lvl4pPr>
            <a:lvl5pPr lvl="4" algn="l" rtl="0">
              <a:lnSpc>
                <a:spcPct val="100000"/>
              </a:lnSpc>
              <a:spcBef>
                <a:spcPts val="0"/>
              </a:spcBef>
              <a:spcAft>
                <a:spcPts val="0"/>
              </a:spcAft>
              <a:buClr>
                <a:srgbClr val="CCCCCC"/>
              </a:buClr>
              <a:buSzPts val="6500"/>
              <a:buNone/>
              <a:defRPr sz="6500">
                <a:solidFill>
                  <a:srgbClr val="CCCCCC"/>
                </a:solidFill>
              </a:defRPr>
            </a:lvl5pPr>
            <a:lvl6pPr lvl="5" algn="l" rtl="0">
              <a:lnSpc>
                <a:spcPct val="100000"/>
              </a:lnSpc>
              <a:spcBef>
                <a:spcPts val="0"/>
              </a:spcBef>
              <a:spcAft>
                <a:spcPts val="0"/>
              </a:spcAft>
              <a:buClr>
                <a:srgbClr val="CCCCCC"/>
              </a:buClr>
              <a:buSzPts val="6500"/>
              <a:buNone/>
              <a:defRPr sz="6500">
                <a:solidFill>
                  <a:srgbClr val="CCCCCC"/>
                </a:solidFill>
              </a:defRPr>
            </a:lvl6pPr>
            <a:lvl7pPr lvl="6" algn="l" rtl="0">
              <a:lnSpc>
                <a:spcPct val="100000"/>
              </a:lnSpc>
              <a:spcBef>
                <a:spcPts val="0"/>
              </a:spcBef>
              <a:spcAft>
                <a:spcPts val="0"/>
              </a:spcAft>
              <a:buClr>
                <a:srgbClr val="CCCCCC"/>
              </a:buClr>
              <a:buSzPts val="6500"/>
              <a:buNone/>
              <a:defRPr sz="6500">
                <a:solidFill>
                  <a:srgbClr val="CCCCCC"/>
                </a:solidFill>
              </a:defRPr>
            </a:lvl7pPr>
            <a:lvl8pPr lvl="7" algn="l" rtl="0">
              <a:lnSpc>
                <a:spcPct val="100000"/>
              </a:lnSpc>
              <a:spcBef>
                <a:spcPts val="0"/>
              </a:spcBef>
              <a:spcAft>
                <a:spcPts val="0"/>
              </a:spcAft>
              <a:buClr>
                <a:srgbClr val="CCCCCC"/>
              </a:buClr>
              <a:buSzPts val="6500"/>
              <a:buNone/>
              <a:defRPr sz="6500">
                <a:solidFill>
                  <a:srgbClr val="CCCCCC"/>
                </a:solidFill>
              </a:defRPr>
            </a:lvl8pPr>
            <a:lvl9pPr lvl="8" algn="l" rtl="0">
              <a:lnSpc>
                <a:spcPct val="100000"/>
              </a:lnSpc>
              <a:spcBef>
                <a:spcPts val="0"/>
              </a:spcBef>
              <a:spcAft>
                <a:spcPts val="0"/>
              </a:spcAft>
              <a:buClr>
                <a:srgbClr val="CCCCCC"/>
              </a:buClr>
              <a:buSzPts val="6500"/>
              <a:buNone/>
              <a:defRPr sz="6500">
                <a:solidFill>
                  <a:srgbClr val="CCCCCC"/>
                </a:solidFill>
              </a:defRPr>
            </a:lvl9pPr>
          </a:lstStyle>
          <a:p>
            <a:endParaRPr/>
          </a:p>
        </p:txBody>
      </p:sp>
      <p:sp>
        <p:nvSpPr>
          <p:cNvPr id="124" name="Google Shape;124;p26"/>
          <p:cNvSpPr txBox="1">
            <a:spLocks noGrp="1"/>
          </p:cNvSpPr>
          <p:nvPr>
            <p:ph type="title" idx="2"/>
          </p:nvPr>
        </p:nvSpPr>
        <p:spPr>
          <a:xfrm flipH="1">
            <a:off x="-746050" y="2419325"/>
            <a:ext cx="4488300" cy="1622400"/>
          </a:xfrm>
          <a:prstGeom prst="rect">
            <a:avLst/>
          </a:prstGeom>
          <a:noFill/>
          <a:ln>
            <a:noFill/>
          </a:ln>
        </p:spPr>
        <p:txBody>
          <a:bodyPr spcFirstLastPara="1" wrap="square" lIns="91425" tIns="91425" rIns="91425" bIns="91425" anchor="ctr" anchorCtr="0">
            <a:noAutofit/>
          </a:bodyPr>
          <a:lstStyle>
            <a:lvl1pPr lvl="0" algn="r" rtl="0">
              <a:lnSpc>
                <a:spcPct val="100000"/>
              </a:lnSpc>
              <a:spcBef>
                <a:spcPts val="0"/>
              </a:spcBef>
              <a:spcAft>
                <a:spcPts val="0"/>
              </a:spcAft>
              <a:buClr>
                <a:srgbClr val="CCCCCC"/>
              </a:buClr>
              <a:buSzPts val="16000"/>
              <a:buNone/>
              <a:defRPr sz="16000">
                <a:solidFill>
                  <a:srgbClr val="CCCCCC"/>
                </a:solidFill>
              </a:defRPr>
            </a:lvl1pPr>
            <a:lvl2pPr lvl="1" algn="l" rtl="0">
              <a:lnSpc>
                <a:spcPct val="100000"/>
              </a:lnSpc>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2pPr>
            <a:lvl3pPr lvl="2" algn="l" rtl="0">
              <a:lnSpc>
                <a:spcPct val="100000"/>
              </a:lnSpc>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3pPr>
            <a:lvl4pPr lvl="3" algn="l" rtl="0">
              <a:lnSpc>
                <a:spcPct val="100000"/>
              </a:lnSpc>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4pPr>
            <a:lvl5pPr lvl="4" algn="l" rtl="0">
              <a:lnSpc>
                <a:spcPct val="100000"/>
              </a:lnSpc>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5pPr>
            <a:lvl6pPr lvl="5" algn="l" rtl="0">
              <a:lnSpc>
                <a:spcPct val="100000"/>
              </a:lnSpc>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6pPr>
            <a:lvl7pPr lvl="6" algn="l" rtl="0">
              <a:lnSpc>
                <a:spcPct val="100000"/>
              </a:lnSpc>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7pPr>
            <a:lvl8pPr lvl="7" algn="l" rtl="0">
              <a:lnSpc>
                <a:spcPct val="100000"/>
              </a:lnSpc>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8pPr>
            <a:lvl9pPr lvl="8" algn="l" rtl="0">
              <a:lnSpc>
                <a:spcPct val="100000"/>
              </a:lnSpc>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9pPr>
          </a:lstStyle>
          <a:p>
            <a:endParaRPr/>
          </a:p>
        </p:txBody>
      </p:sp>
      <p:sp>
        <p:nvSpPr>
          <p:cNvPr id="125" name="Google Shape;125;p26"/>
          <p:cNvSpPr/>
          <p:nvPr/>
        </p:nvSpPr>
        <p:spPr>
          <a:xfrm>
            <a:off x="2522400" y="753125"/>
            <a:ext cx="4099200" cy="35832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CCCCCC"/>
              </a:solidFill>
              <a:latin typeface="Arial"/>
              <a:ea typeface="Arial"/>
              <a:cs typeface="Arial"/>
              <a:sym typeface="Aria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 design + subtitle">
  <p:cSld name="CUSTOM_15">
    <p:spTree>
      <p:nvGrpSpPr>
        <p:cNvPr id="1" name="Shape 126"/>
        <p:cNvGrpSpPr/>
        <p:nvPr/>
      </p:nvGrpSpPr>
      <p:grpSpPr>
        <a:xfrm>
          <a:off x="0" y="0"/>
          <a:ext cx="0" cy="0"/>
          <a:chOff x="0" y="0"/>
          <a:chExt cx="0" cy="0"/>
        </a:xfrm>
      </p:grpSpPr>
      <p:sp>
        <p:nvSpPr>
          <p:cNvPr id="127" name="Google Shape;127;p27"/>
          <p:cNvSpPr txBox="1">
            <a:spLocks noGrp="1"/>
          </p:cNvSpPr>
          <p:nvPr>
            <p:ph type="subTitle" idx="1"/>
          </p:nvPr>
        </p:nvSpPr>
        <p:spPr>
          <a:xfrm>
            <a:off x="3531568" y="3311625"/>
            <a:ext cx="4981800" cy="367800"/>
          </a:xfrm>
          <a:prstGeom prst="rect">
            <a:avLst/>
          </a:prstGeom>
          <a:noFill/>
          <a:ln>
            <a:noFill/>
          </a:ln>
        </p:spPr>
        <p:txBody>
          <a:bodyPr spcFirstLastPara="1" wrap="square" lIns="91425" tIns="91425" rIns="91425" bIns="91425" anchor="t" anchorCtr="0">
            <a:noAutofit/>
          </a:bodyPr>
          <a:lstStyle>
            <a:lvl1pPr lvl="0" algn="r" rtl="0">
              <a:lnSpc>
                <a:spcPct val="100000"/>
              </a:lnSpc>
              <a:spcBef>
                <a:spcPts val="0"/>
              </a:spcBef>
              <a:spcAft>
                <a:spcPts val="0"/>
              </a:spcAft>
              <a:buClr>
                <a:srgbClr val="CCCCCC"/>
              </a:buClr>
              <a:buSzPts val="1000"/>
              <a:buNone/>
              <a:defRPr sz="1000">
                <a:solidFill>
                  <a:srgbClr val="CCCCCC"/>
                </a:solidFill>
              </a:defRPr>
            </a:lvl1pPr>
            <a:lvl2pPr lvl="1" algn="r" rtl="0">
              <a:lnSpc>
                <a:spcPct val="100000"/>
              </a:lnSpc>
              <a:spcBef>
                <a:spcPts val="0"/>
              </a:spcBef>
              <a:spcAft>
                <a:spcPts val="0"/>
              </a:spcAft>
              <a:buClr>
                <a:srgbClr val="CCCCCC"/>
              </a:buClr>
              <a:buSzPts val="1000"/>
              <a:buNone/>
              <a:defRPr sz="1000">
                <a:solidFill>
                  <a:srgbClr val="CCCCCC"/>
                </a:solidFill>
              </a:defRPr>
            </a:lvl2pPr>
            <a:lvl3pPr lvl="2" algn="r" rtl="0">
              <a:lnSpc>
                <a:spcPct val="100000"/>
              </a:lnSpc>
              <a:spcBef>
                <a:spcPts val="0"/>
              </a:spcBef>
              <a:spcAft>
                <a:spcPts val="0"/>
              </a:spcAft>
              <a:buClr>
                <a:srgbClr val="CCCCCC"/>
              </a:buClr>
              <a:buSzPts val="1000"/>
              <a:buNone/>
              <a:defRPr sz="1000">
                <a:solidFill>
                  <a:srgbClr val="CCCCCC"/>
                </a:solidFill>
              </a:defRPr>
            </a:lvl3pPr>
            <a:lvl4pPr lvl="3" algn="r" rtl="0">
              <a:lnSpc>
                <a:spcPct val="100000"/>
              </a:lnSpc>
              <a:spcBef>
                <a:spcPts val="0"/>
              </a:spcBef>
              <a:spcAft>
                <a:spcPts val="0"/>
              </a:spcAft>
              <a:buClr>
                <a:srgbClr val="CCCCCC"/>
              </a:buClr>
              <a:buSzPts val="1000"/>
              <a:buNone/>
              <a:defRPr sz="1000">
                <a:solidFill>
                  <a:srgbClr val="CCCCCC"/>
                </a:solidFill>
              </a:defRPr>
            </a:lvl4pPr>
            <a:lvl5pPr lvl="4" algn="r" rtl="0">
              <a:lnSpc>
                <a:spcPct val="100000"/>
              </a:lnSpc>
              <a:spcBef>
                <a:spcPts val="0"/>
              </a:spcBef>
              <a:spcAft>
                <a:spcPts val="0"/>
              </a:spcAft>
              <a:buClr>
                <a:srgbClr val="CCCCCC"/>
              </a:buClr>
              <a:buSzPts val="1000"/>
              <a:buNone/>
              <a:defRPr sz="1000">
                <a:solidFill>
                  <a:srgbClr val="CCCCCC"/>
                </a:solidFill>
              </a:defRPr>
            </a:lvl5pPr>
            <a:lvl6pPr lvl="5" algn="r" rtl="0">
              <a:lnSpc>
                <a:spcPct val="100000"/>
              </a:lnSpc>
              <a:spcBef>
                <a:spcPts val="0"/>
              </a:spcBef>
              <a:spcAft>
                <a:spcPts val="0"/>
              </a:spcAft>
              <a:buClr>
                <a:srgbClr val="CCCCCC"/>
              </a:buClr>
              <a:buSzPts val="1000"/>
              <a:buNone/>
              <a:defRPr sz="1000">
                <a:solidFill>
                  <a:srgbClr val="CCCCCC"/>
                </a:solidFill>
              </a:defRPr>
            </a:lvl6pPr>
            <a:lvl7pPr lvl="6" algn="r" rtl="0">
              <a:lnSpc>
                <a:spcPct val="100000"/>
              </a:lnSpc>
              <a:spcBef>
                <a:spcPts val="0"/>
              </a:spcBef>
              <a:spcAft>
                <a:spcPts val="0"/>
              </a:spcAft>
              <a:buClr>
                <a:srgbClr val="CCCCCC"/>
              </a:buClr>
              <a:buSzPts val="1000"/>
              <a:buNone/>
              <a:defRPr sz="1000">
                <a:solidFill>
                  <a:srgbClr val="CCCCCC"/>
                </a:solidFill>
              </a:defRPr>
            </a:lvl7pPr>
            <a:lvl8pPr lvl="7" algn="r" rtl="0">
              <a:lnSpc>
                <a:spcPct val="100000"/>
              </a:lnSpc>
              <a:spcBef>
                <a:spcPts val="0"/>
              </a:spcBef>
              <a:spcAft>
                <a:spcPts val="0"/>
              </a:spcAft>
              <a:buClr>
                <a:srgbClr val="CCCCCC"/>
              </a:buClr>
              <a:buSzPts val="1000"/>
              <a:buNone/>
              <a:defRPr sz="1000">
                <a:solidFill>
                  <a:srgbClr val="CCCCCC"/>
                </a:solidFill>
              </a:defRPr>
            </a:lvl8pPr>
            <a:lvl9pPr lvl="8" algn="r" rtl="0">
              <a:lnSpc>
                <a:spcPct val="100000"/>
              </a:lnSpc>
              <a:spcBef>
                <a:spcPts val="0"/>
              </a:spcBef>
              <a:spcAft>
                <a:spcPts val="0"/>
              </a:spcAft>
              <a:buClr>
                <a:srgbClr val="CCCCCC"/>
              </a:buClr>
              <a:buSzPts val="1000"/>
              <a:buNone/>
              <a:defRPr sz="1000">
                <a:solidFill>
                  <a:srgbClr val="CCCCCC"/>
                </a:solidFill>
              </a:defRPr>
            </a:lvl9pPr>
          </a:lstStyle>
          <a:p>
            <a:endParaRPr/>
          </a:p>
        </p:txBody>
      </p:sp>
      <p:sp>
        <p:nvSpPr>
          <p:cNvPr id="128" name="Google Shape;128;p27"/>
          <p:cNvSpPr txBox="1">
            <a:spLocks noGrp="1"/>
          </p:cNvSpPr>
          <p:nvPr>
            <p:ph type="ctrTitle"/>
          </p:nvPr>
        </p:nvSpPr>
        <p:spPr>
          <a:xfrm>
            <a:off x="723600" y="470625"/>
            <a:ext cx="1497600" cy="946200"/>
          </a:xfrm>
          <a:prstGeom prst="rect">
            <a:avLst/>
          </a:prstGeom>
          <a:noFill/>
          <a:ln>
            <a:noFill/>
          </a:ln>
        </p:spPr>
        <p:txBody>
          <a:bodyPr spcFirstLastPara="1" wrap="square" lIns="91425" tIns="91425" rIns="91425" bIns="91425" anchor="t" anchorCtr="0">
            <a:noAutofit/>
          </a:bodyPr>
          <a:lstStyle>
            <a:lvl1pPr lvl="0" algn="l" rtl="0">
              <a:lnSpc>
                <a:spcPct val="100000"/>
              </a:lnSpc>
              <a:spcBef>
                <a:spcPts val="0"/>
              </a:spcBef>
              <a:spcAft>
                <a:spcPts val="0"/>
              </a:spcAft>
              <a:buSzPts val="1800"/>
              <a:buNone/>
              <a:defRPr sz="1800"/>
            </a:lvl1pPr>
            <a:lvl2pPr lvl="1" algn="l" rtl="0">
              <a:lnSpc>
                <a:spcPct val="100000"/>
              </a:lnSpc>
              <a:spcBef>
                <a:spcPts val="0"/>
              </a:spcBef>
              <a:spcAft>
                <a:spcPts val="0"/>
              </a:spcAft>
              <a:buSzPts val="1800"/>
              <a:buNone/>
              <a:defRPr sz="1800"/>
            </a:lvl2pPr>
            <a:lvl3pPr lvl="2" algn="l" rtl="0">
              <a:lnSpc>
                <a:spcPct val="100000"/>
              </a:lnSpc>
              <a:spcBef>
                <a:spcPts val="0"/>
              </a:spcBef>
              <a:spcAft>
                <a:spcPts val="0"/>
              </a:spcAft>
              <a:buSzPts val="1800"/>
              <a:buNone/>
              <a:defRPr sz="1800"/>
            </a:lvl3pPr>
            <a:lvl4pPr lvl="3" algn="l" rtl="0">
              <a:lnSpc>
                <a:spcPct val="100000"/>
              </a:lnSpc>
              <a:spcBef>
                <a:spcPts val="0"/>
              </a:spcBef>
              <a:spcAft>
                <a:spcPts val="0"/>
              </a:spcAft>
              <a:buSzPts val="1800"/>
              <a:buNone/>
              <a:defRPr sz="1800"/>
            </a:lvl4pPr>
            <a:lvl5pPr lvl="4" algn="l" rtl="0">
              <a:lnSpc>
                <a:spcPct val="100000"/>
              </a:lnSpc>
              <a:spcBef>
                <a:spcPts val="0"/>
              </a:spcBef>
              <a:spcAft>
                <a:spcPts val="0"/>
              </a:spcAft>
              <a:buSzPts val="1800"/>
              <a:buNone/>
              <a:defRPr sz="1800"/>
            </a:lvl5pPr>
            <a:lvl6pPr lvl="5" algn="l" rtl="0">
              <a:lnSpc>
                <a:spcPct val="100000"/>
              </a:lnSpc>
              <a:spcBef>
                <a:spcPts val="0"/>
              </a:spcBef>
              <a:spcAft>
                <a:spcPts val="0"/>
              </a:spcAft>
              <a:buSzPts val="1800"/>
              <a:buNone/>
              <a:defRPr sz="1800"/>
            </a:lvl6pPr>
            <a:lvl7pPr lvl="6" algn="l" rtl="0">
              <a:lnSpc>
                <a:spcPct val="100000"/>
              </a:lnSpc>
              <a:spcBef>
                <a:spcPts val="0"/>
              </a:spcBef>
              <a:spcAft>
                <a:spcPts val="0"/>
              </a:spcAft>
              <a:buSzPts val="1800"/>
              <a:buNone/>
              <a:defRPr sz="1800"/>
            </a:lvl7pPr>
            <a:lvl8pPr lvl="7" algn="l" rtl="0">
              <a:lnSpc>
                <a:spcPct val="100000"/>
              </a:lnSpc>
              <a:spcBef>
                <a:spcPts val="0"/>
              </a:spcBef>
              <a:spcAft>
                <a:spcPts val="0"/>
              </a:spcAft>
              <a:buSzPts val="1800"/>
              <a:buNone/>
              <a:defRPr sz="1800"/>
            </a:lvl8pPr>
            <a:lvl9pPr lvl="8" algn="l"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wo columns 1">
  <p:cSld name="CUSTOM_16">
    <p:spTree>
      <p:nvGrpSpPr>
        <p:cNvPr id="1" name="Shape 129"/>
        <p:cNvGrpSpPr/>
        <p:nvPr/>
      </p:nvGrpSpPr>
      <p:grpSpPr>
        <a:xfrm>
          <a:off x="0" y="0"/>
          <a:ext cx="0" cy="0"/>
          <a:chOff x="0" y="0"/>
          <a:chExt cx="0" cy="0"/>
        </a:xfrm>
      </p:grpSpPr>
      <p:sp>
        <p:nvSpPr>
          <p:cNvPr id="130" name="Google Shape;130;p28"/>
          <p:cNvSpPr txBox="1">
            <a:spLocks noGrp="1"/>
          </p:cNvSpPr>
          <p:nvPr>
            <p:ph type="subTitle" idx="1"/>
          </p:nvPr>
        </p:nvSpPr>
        <p:spPr>
          <a:xfrm>
            <a:off x="934666" y="2394325"/>
            <a:ext cx="2877300" cy="295200"/>
          </a:xfrm>
          <a:prstGeom prst="rect">
            <a:avLst/>
          </a:prstGeom>
          <a:noFill/>
          <a:ln>
            <a:noFill/>
          </a:ln>
        </p:spPr>
        <p:txBody>
          <a:bodyPr spcFirstLastPara="1" wrap="square" lIns="91425" tIns="91425" rIns="91425" bIns="91425" anchor="b" anchorCtr="0">
            <a:noAutofit/>
          </a:bodyPr>
          <a:lstStyle>
            <a:lvl1pPr lvl="0" algn="l" rtl="0">
              <a:lnSpc>
                <a:spcPct val="115000"/>
              </a:lnSpc>
              <a:spcBef>
                <a:spcPts val="0"/>
              </a:spcBef>
              <a:spcAft>
                <a:spcPts val="0"/>
              </a:spcAft>
              <a:buSzPts val="1200"/>
              <a:buNone/>
              <a:defRPr sz="2800">
                <a:solidFill>
                  <a:srgbClr val="B7B7B7"/>
                </a:solidFill>
                <a:latin typeface="DM Serif Display"/>
                <a:ea typeface="DM Serif Display"/>
                <a:cs typeface="DM Serif Display"/>
                <a:sym typeface="DM Serif Display"/>
              </a:defRPr>
            </a:lvl1pPr>
            <a:lvl2pPr lvl="1" algn="l" rtl="0">
              <a:lnSpc>
                <a:spcPct val="115000"/>
              </a:lnSpc>
              <a:spcBef>
                <a:spcPts val="1600"/>
              </a:spcBef>
              <a:spcAft>
                <a:spcPts val="0"/>
              </a:spcAft>
              <a:buSzPts val="1200"/>
              <a:buNone/>
              <a:defRPr>
                <a:solidFill>
                  <a:srgbClr val="B7B7B7"/>
                </a:solidFill>
                <a:latin typeface="DM Serif Display"/>
                <a:ea typeface="DM Serif Display"/>
                <a:cs typeface="DM Serif Display"/>
                <a:sym typeface="DM Serif Display"/>
              </a:defRPr>
            </a:lvl2pPr>
            <a:lvl3pPr lvl="2" algn="l" rtl="0">
              <a:lnSpc>
                <a:spcPct val="115000"/>
              </a:lnSpc>
              <a:spcBef>
                <a:spcPts val="1600"/>
              </a:spcBef>
              <a:spcAft>
                <a:spcPts val="0"/>
              </a:spcAft>
              <a:buSzPts val="1200"/>
              <a:buNone/>
              <a:defRPr>
                <a:solidFill>
                  <a:srgbClr val="B7B7B7"/>
                </a:solidFill>
                <a:latin typeface="DM Serif Display"/>
                <a:ea typeface="DM Serif Display"/>
                <a:cs typeface="DM Serif Display"/>
                <a:sym typeface="DM Serif Display"/>
              </a:defRPr>
            </a:lvl3pPr>
            <a:lvl4pPr lvl="3" algn="l" rtl="0">
              <a:lnSpc>
                <a:spcPct val="115000"/>
              </a:lnSpc>
              <a:spcBef>
                <a:spcPts val="1600"/>
              </a:spcBef>
              <a:spcAft>
                <a:spcPts val="0"/>
              </a:spcAft>
              <a:buSzPts val="1200"/>
              <a:buNone/>
              <a:defRPr>
                <a:solidFill>
                  <a:srgbClr val="B7B7B7"/>
                </a:solidFill>
                <a:latin typeface="DM Serif Display"/>
                <a:ea typeface="DM Serif Display"/>
                <a:cs typeface="DM Serif Display"/>
                <a:sym typeface="DM Serif Display"/>
              </a:defRPr>
            </a:lvl4pPr>
            <a:lvl5pPr lvl="4" algn="l" rtl="0">
              <a:lnSpc>
                <a:spcPct val="115000"/>
              </a:lnSpc>
              <a:spcBef>
                <a:spcPts val="1600"/>
              </a:spcBef>
              <a:spcAft>
                <a:spcPts val="0"/>
              </a:spcAft>
              <a:buSzPts val="1200"/>
              <a:buNone/>
              <a:defRPr>
                <a:solidFill>
                  <a:srgbClr val="B7B7B7"/>
                </a:solidFill>
                <a:latin typeface="DM Serif Display"/>
                <a:ea typeface="DM Serif Display"/>
                <a:cs typeface="DM Serif Display"/>
                <a:sym typeface="DM Serif Display"/>
              </a:defRPr>
            </a:lvl5pPr>
            <a:lvl6pPr lvl="5" algn="l" rtl="0">
              <a:lnSpc>
                <a:spcPct val="115000"/>
              </a:lnSpc>
              <a:spcBef>
                <a:spcPts val="1600"/>
              </a:spcBef>
              <a:spcAft>
                <a:spcPts val="0"/>
              </a:spcAft>
              <a:buSzPts val="1200"/>
              <a:buNone/>
              <a:defRPr>
                <a:solidFill>
                  <a:srgbClr val="B7B7B7"/>
                </a:solidFill>
                <a:latin typeface="DM Serif Display"/>
                <a:ea typeface="DM Serif Display"/>
                <a:cs typeface="DM Serif Display"/>
                <a:sym typeface="DM Serif Display"/>
              </a:defRPr>
            </a:lvl6pPr>
            <a:lvl7pPr lvl="6" algn="l" rtl="0">
              <a:lnSpc>
                <a:spcPct val="115000"/>
              </a:lnSpc>
              <a:spcBef>
                <a:spcPts val="1600"/>
              </a:spcBef>
              <a:spcAft>
                <a:spcPts val="0"/>
              </a:spcAft>
              <a:buSzPts val="1200"/>
              <a:buNone/>
              <a:defRPr>
                <a:solidFill>
                  <a:srgbClr val="B7B7B7"/>
                </a:solidFill>
                <a:latin typeface="DM Serif Display"/>
                <a:ea typeface="DM Serif Display"/>
                <a:cs typeface="DM Serif Display"/>
                <a:sym typeface="DM Serif Display"/>
              </a:defRPr>
            </a:lvl7pPr>
            <a:lvl8pPr lvl="7" algn="l" rtl="0">
              <a:lnSpc>
                <a:spcPct val="115000"/>
              </a:lnSpc>
              <a:spcBef>
                <a:spcPts val="1600"/>
              </a:spcBef>
              <a:spcAft>
                <a:spcPts val="0"/>
              </a:spcAft>
              <a:buSzPts val="1200"/>
              <a:buNone/>
              <a:defRPr>
                <a:solidFill>
                  <a:srgbClr val="B7B7B7"/>
                </a:solidFill>
                <a:latin typeface="DM Serif Display"/>
                <a:ea typeface="DM Serif Display"/>
                <a:cs typeface="DM Serif Display"/>
                <a:sym typeface="DM Serif Display"/>
              </a:defRPr>
            </a:lvl8pPr>
            <a:lvl9pPr lvl="8" algn="l" rtl="0">
              <a:lnSpc>
                <a:spcPct val="115000"/>
              </a:lnSpc>
              <a:spcBef>
                <a:spcPts val="1600"/>
              </a:spcBef>
              <a:spcAft>
                <a:spcPts val="1600"/>
              </a:spcAft>
              <a:buSzPts val="1200"/>
              <a:buNone/>
              <a:defRPr>
                <a:solidFill>
                  <a:srgbClr val="B7B7B7"/>
                </a:solidFill>
                <a:latin typeface="DM Serif Display"/>
                <a:ea typeface="DM Serif Display"/>
                <a:cs typeface="DM Serif Display"/>
                <a:sym typeface="DM Serif Display"/>
              </a:defRPr>
            </a:lvl9pPr>
          </a:lstStyle>
          <a:p>
            <a:endParaRPr/>
          </a:p>
        </p:txBody>
      </p:sp>
      <p:sp>
        <p:nvSpPr>
          <p:cNvPr id="131" name="Google Shape;131;p28"/>
          <p:cNvSpPr txBox="1">
            <a:spLocks noGrp="1"/>
          </p:cNvSpPr>
          <p:nvPr>
            <p:ph type="subTitle" idx="2"/>
          </p:nvPr>
        </p:nvSpPr>
        <p:spPr>
          <a:xfrm>
            <a:off x="934666" y="2571750"/>
            <a:ext cx="2877300" cy="295200"/>
          </a:xfrm>
          <a:prstGeom prst="rect">
            <a:avLst/>
          </a:prstGeom>
          <a:noFill/>
          <a:ln>
            <a:noFill/>
          </a:ln>
        </p:spPr>
        <p:txBody>
          <a:bodyPr spcFirstLastPara="1" wrap="square" lIns="91425" tIns="91425" rIns="91425" bIns="91425" anchor="t" anchorCtr="0">
            <a:noAutofit/>
          </a:bodyPr>
          <a:lstStyle>
            <a:lvl1pPr lvl="0" algn="l" rtl="0">
              <a:lnSpc>
                <a:spcPct val="115000"/>
              </a:lnSpc>
              <a:spcBef>
                <a:spcPts val="0"/>
              </a:spcBef>
              <a:spcAft>
                <a:spcPts val="0"/>
              </a:spcAft>
              <a:buSzPts val="1200"/>
              <a:buNone/>
              <a:defRPr sz="1000">
                <a:solidFill>
                  <a:srgbClr val="B7B7B7"/>
                </a:solidFill>
              </a:defRPr>
            </a:lvl1pPr>
            <a:lvl2pPr lvl="1" algn="l" rtl="0">
              <a:lnSpc>
                <a:spcPct val="115000"/>
              </a:lnSpc>
              <a:spcBef>
                <a:spcPts val="1600"/>
              </a:spcBef>
              <a:spcAft>
                <a:spcPts val="0"/>
              </a:spcAft>
              <a:buSzPts val="1200"/>
              <a:buNone/>
              <a:defRPr>
                <a:solidFill>
                  <a:srgbClr val="B7B7B7"/>
                </a:solidFill>
              </a:defRPr>
            </a:lvl2pPr>
            <a:lvl3pPr lvl="2" algn="l" rtl="0">
              <a:lnSpc>
                <a:spcPct val="115000"/>
              </a:lnSpc>
              <a:spcBef>
                <a:spcPts val="1600"/>
              </a:spcBef>
              <a:spcAft>
                <a:spcPts val="0"/>
              </a:spcAft>
              <a:buSzPts val="1200"/>
              <a:buNone/>
              <a:defRPr>
                <a:solidFill>
                  <a:srgbClr val="B7B7B7"/>
                </a:solidFill>
              </a:defRPr>
            </a:lvl3pPr>
            <a:lvl4pPr lvl="3" algn="l" rtl="0">
              <a:lnSpc>
                <a:spcPct val="115000"/>
              </a:lnSpc>
              <a:spcBef>
                <a:spcPts val="1600"/>
              </a:spcBef>
              <a:spcAft>
                <a:spcPts val="0"/>
              </a:spcAft>
              <a:buSzPts val="1200"/>
              <a:buNone/>
              <a:defRPr>
                <a:solidFill>
                  <a:srgbClr val="B7B7B7"/>
                </a:solidFill>
              </a:defRPr>
            </a:lvl4pPr>
            <a:lvl5pPr lvl="4" algn="l" rtl="0">
              <a:lnSpc>
                <a:spcPct val="115000"/>
              </a:lnSpc>
              <a:spcBef>
                <a:spcPts val="1600"/>
              </a:spcBef>
              <a:spcAft>
                <a:spcPts val="0"/>
              </a:spcAft>
              <a:buSzPts val="1200"/>
              <a:buNone/>
              <a:defRPr>
                <a:solidFill>
                  <a:srgbClr val="B7B7B7"/>
                </a:solidFill>
              </a:defRPr>
            </a:lvl5pPr>
            <a:lvl6pPr lvl="5" algn="l" rtl="0">
              <a:lnSpc>
                <a:spcPct val="115000"/>
              </a:lnSpc>
              <a:spcBef>
                <a:spcPts val="1600"/>
              </a:spcBef>
              <a:spcAft>
                <a:spcPts val="0"/>
              </a:spcAft>
              <a:buSzPts val="1200"/>
              <a:buNone/>
              <a:defRPr>
                <a:solidFill>
                  <a:srgbClr val="B7B7B7"/>
                </a:solidFill>
              </a:defRPr>
            </a:lvl6pPr>
            <a:lvl7pPr lvl="6" algn="l" rtl="0">
              <a:lnSpc>
                <a:spcPct val="115000"/>
              </a:lnSpc>
              <a:spcBef>
                <a:spcPts val="1600"/>
              </a:spcBef>
              <a:spcAft>
                <a:spcPts val="0"/>
              </a:spcAft>
              <a:buSzPts val="1200"/>
              <a:buNone/>
              <a:defRPr>
                <a:solidFill>
                  <a:srgbClr val="B7B7B7"/>
                </a:solidFill>
              </a:defRPr>
            </a:lvl7pPr>
            <a:lvl8pPr lvl="7" algn="l" rtl="0">
              <a:lnSpc>
                <a:spcPct val="115000"/>
              </a:lnSpc>
              <a:spcBef>
                <a:spcPts val="1600"/>
              </a:spcBef>
              <a:spcAft>
                <a:spcPts val="0"/>
              </a:spcAft>
              <a:buSzPts val="1200"/>
              <a:buNone/>
              <a:defRPr>
                <a:solidFill>
                  <a:srgbClr val="B7B7B7"/>
                </a:solidFill>
              </a:defRPr>
            </a:lvl8pPr>
            <a:lvl9pPr lvl="8" algn="l" rtl="0">
              <a:lnSpc>
                <a:spcPct val="115000"/>
              </a:lnSpc>
              <a:spcBef>
                <a:spcPts val="1600"/>
              </a:spcBef>
              <a:spcAft>
                <a:spcPts val="1600"/>
              </a:spcAft>
              <a:buSzPts val="1200"/>
              <a:buNone/>
              <a:defRPr>
                <a:solidFill>
                  <a:srgbClr val="B7B7B7"/>
                </a:solidFill>
              </a:defRPr>
            </a:lvl9pPr>
          </a:lstStyle>
          <a:p>
            <a:endParaRPr/>
          </a:p>
        </p:txBody>
      </p:sp>
      <p:sp>
        <p:nvSpPr>
          <p:cNvPr id="132" name="Google Shape;132;p28"/>
          <p:cNvSpPr txBox="1">
            <a:spLocks noGrp="1"/>
          </p:cNvSpPr>
          <p:nvPr>
            <p:ph type="subTitle" idx="3"/>
          </p:nvPr>
        </p:nvSpPr>
        <p:spPr>
          <a:xfrm>
            <a:off x="5371290" y="2394325"/>
            <a:ext cx="2877300" cy="295200"/>
          </a:xfrm>
          <a:prstGeom prst="rect">
            <a:avLst/>
          </a:prstGeom>
          <a:noFill/>
          <a:ln>
            <a:noFill/>
          </a:ln>
        </p:spPr>
        <p:txBody>
          <a:bodyPr spcFirstLastPara="1" wrap="square" lIns="91425" tIns="91425" rIns="91425" bIns="91425" anchor="b" anchorCtr="0">
            <a:noAutofit/>
          </a:bodyPr>
          <a:lstStyle>
            <a:lvl1pPr lvl="0" algn="l" rtl="0">
              <a:lnSpc>
                <a:spcPct val="115000"/>
              </a:lnSpc>
              <a:spcBef>
                <a:spcPts val="0"/>
              </a:spcBef>
              <a:spcAft>
                <a:spcPts val="0"/>
              </a:spcAft>
              <a:buSzPts val="1200"/>
              <a:buNone/>
              <a:defRPr sz="2800">
                <a:latin typeface="DM Serif Display"/>
                <a:ea typeface="DM Serif Display"/>
                <a:cs typeface="DM Serif Display"/>
                <a:sym typeface="DM Serif Display"/>
              </a:defRPr>
            </a:lvl1pPr>
            <a:lvl2pPr lvl="1" algn="l" rtl="0">
              <a:lnSpc>
                <a:spcPct val="115000"/>
              </a:lnSpc>
              <a:spcBef>
                <a:spcPts val="1600"/>
              </a:spcBef>
              <a:spcAft>
                <a:spcPts val="0"/>
              </a:spcAft>
              <a:buSzPts val="1200"/>
              <a:buNone/>
              <a:defRPr>
                <a:latin typeface="DM Serif Display"/>
                <a:ea typeface="DM Serif Display"/>
                <a:cs typeface="DM Serif Display"/>
                <a:sym typeface="DM Serif Display"/>
              </a:defRPr>
            </a:lvl2pPr>
            <a:lvl3pPr lvl="2" algn="l" rtl="0">
              <a:lnSpc>
                <a:spcPct val="115000"/>
              </a:lnSpc>
              <a:spcBef>
                <a:spcPts val="1600"/>
              </a:spcBef>
              <a:spcAft>
                <a:spcPts val="0"/>
              </a:spcAft>
              <a:buSzPts val="1200"/>
              <a:buNone/>
              <a:defRPr>
                <a:latin typeface="DM Serif Display"/>
                <a:ea typeface="DM Serif Display"/>
                <a:cs typeface="DM Serif Display"/>
                <a:sym typeface="DM Serif Display"/>
              </a:defRPr>
            </a:lvl3pPr>
            <a:lvl4pPr lvl="3" algn="l" rtl="0">
              <a:lnSpc>
                <a:spcPct val="115000"/>
              </a:lnSpc>
              <a:spcBef>
                <a:spcPts val="1600"/>
              </a:spcBef>
              <a:spcAft>
                <a:spcPts val="0"/>
              </a:spcAft>
              <a:buSzPts val="1200"/>
              <a:buNone/>
              <a:defRPr>
                <a:latin typeface="DM Serif Display"/>
                <a:ea typeface="DM Serif Display"/>
                <a:cs typeface="DM Serif Display"/>
                <a:sym typeface="DM Serif Display"/>
              </a:defRPr>
            </a:lvl4pPr>
            <a:lvl5pPr lvl="4" algn="l" rtl="0">
              <a:lnSpc>
                <a:spcPct val="115000"/>
              </a:lnSpc>
              <a:spcBef>
                <a:spcPts val="1600"/>
              </a:spcBef>
              <a:spcAft>
                <a:spcPts val="0"/>
              </a:spcAft>
              <a:buSzPts val="1200"/>
              <a:buNone/>
              <a:defRPr>
                <a:latin typeface="DM Serif Display"/>
                <a:ea typeface="DM Serif Display"/>
                <a:cs typeface="DM Serif Display"/>
                <a:sym typeface="DM Serif Display"/>
              </a:defRPr>
            </a:lvl5pPr>
            <a:lvl6pPr lvl="5" algn="l" rtl="0">
              <a:lnSpc>
                <a:spcPct val="115000"/>
              </a:lnSpc>
              <a:spcBef>
                <a:spcPts val="1600"/>
              </a:spcBef>
              <a:spcAft>
                <a:spcPts val="0"/>
              </a:spcAft>
              <a:buSzPts val="1200"/>
              <a:buNone/>
              <a:defRPr>
                <a:latin typeface="DM Serif Display"/>
                <a:ea typeface="DM Serif Display"/>
                <a:cs typeface="DM Serif Display"/>
                <a:sym typeface="DM Serif Display"/>
              </a:defRPr>
            </a:lvl6pPr>
            <a:lvl7pPr lvl="6" algn="l" rtl="0">
              <a:lnSpc>
                <a:spcPct val="115000"/>
              </a:lnSpc>
              <a:spcBef>
                <a:spcPts val="1600"/>
              </a:spcBef>
              <a:spcAft>
                <a:spcPts val="0"/>
              </a:spcAft>
              <a:buSzPts val="1200"/>
              <a:buNone/>
              <a:defRPr>
                <a:latin typeface="DM Serif Display"/>
                <a:ea typeface="DM Serif Display"/>
                <a:cs typeface="DM Serif Display"/>
                <a:sym typeface="DM Serif Display"/>
              </a:defRPr>
            </a:lvl7pPr>
            <a:lvl8pPr lvl="7" algn="l" rtl="0">
              <a:lnSpc>
                <a:spcPct val="115000"/>
              </a:lnSpc>
              <a:spcBef>
                <a:spcPts val="1600"/>
              </a:spcBef>
              <a:spcAft>
                <a:spcPts val="0"/>
              </a:spcAft>
              <a:buSzPts val="1200"/>
              <a:buNone/>
              <a:defRPr>
                <a:latin typeface="DM Serif Display"/>
                <a:ea typeface="DM Serif Display"/>
                <a:cs typeface="DM Serif Display"/>
                <a:sym typeface="DM Serif Display"/>
              </a:defRPr>
            </a:lvl8pPr>
            <a:lvl9pPr lvl="8" algn="l" rtl="0">
              <a:lnSpc>
                <a:spcPct val="115000"/>
              </a:lnSpc>
              <a:spcBef>
                <a:spcPts val="1600"/>
              </a:spcBef>
              <a:spcAft>
                <a:spcPts val="1600"/>
              </a:spcAft>
              <a:buSzPts val="1200"/>
              <a:buNone/>
              <a:defRPr>
                <a:latin typeface="DM Serif Display"/>
                <a:ea typeface="DM Serif Display"/>
                <a:cs typeface="DM Serif Display"/>
                <a:sym typeface="DM Serif Display"/>
              </a:defRPr>
            </a:lvl9pPr>
          </a:lstStyle>
          <a:p>
            <a:endParaRPr/>
          </a:p>
        </p:txBody>
      </p:sp>
      <p:sp>
        <p:nvSpPr>
          <p:cNvPr id="133" name="Google Shape;133;p28"/>
          <p:cNvSpPr txBox="1">
            <a:spLocks noGrp="1"/>
          </p:cNvSpPr>
          <p:nvPr>
            <p:ph type="subTitle" idx="4"/>
          </p:nvPr>
        </p:nvSpPr>
        <p:spPr>
          <a:xfrm>
            <a:off x="5371290" y="2571750"/>
            <a:ext cx="2877300" cy="295200"/>
          </a:xfrm>
          <a:prstGeom prst="rect">
            <a:avLst/>
          </a:prstGeom>
          <a:noFill/>
          <a:ln>
            <a:noFill/>
          </a:ln>
        </p:spPr>
        <p:txBody>
          <a:bodyPr spcFirstLastPara="1" wrap="square" lIns="91425" tIns="91425" rIns="91425" bIns="91425" anchor="t" anchorCtr="0">
            <a:noAutofit/>
          </a:bodyPr>
          <a:lstStyle>
            <a:lvl1pPr lvl="0" algn="l" rtl="0">
              <a:lnSpc>
                <a:spcPct val="115000"/>
              </a:lnSpc>
              <a:spcBef>
                <a:spcPts val="0"/>
              </a:spcBef>
              <a:spcAft>
                <a:spcPts val="0"/>
              </a:spcAft>
              <a:buSzPts val="1200"/>
              <a:buNone/>
              <a:defRPr sz="1000"/>
            </a:lvl1pPr>
            <a:lvl2pPr lvl="1" algn="l" rtl="0">
              <a:lnSpc>
                <a:spcPct val="115000"/>
              </a:lnSpc>
              <a:spcBef>
                <a:spcPts val="1600"/>
              </a:spcBef>
              <a:spcAft>
                <a:spcPts val="0"/>
              </a:spcAft>
              <a:buSzPts val="1200"/>
              <a:buNone/>
              <a:defRPr/>
            </a:lvl2pPr>
            <a:lvl3pPr lvl="2" algn="l" rtl="0">
              <a:lnSpc>
                <a:spcPct val="115000"/>
              </a:lnSpc>
              <a:spcBef>
                <a:spcPts val="1600"/>
              </a:spcBef>
              <a:spcAft>
                <a:spcPts val="0"/>
              </a:spcAft>
              <a:buSzPts val="1200"/>
              <a:buNone/>
              <a:defRPr/>
            </a:lvl3pPr>
            <a:lvl4pPr lvl="3" algn="l" rtl="0">
              <a:lnSpc>
                <a:spcPct val="115000"/>
              </a:lnSpc>
              <a:spcBef>
                <a:spcPts val="1600"/>
              </a:spcBef>
              <a:spcAft>
                <a:spcPts val="0"/>
              </a:spcAft>
              <a:buSzPts val="1200"/>
              <a:buNone/>
              <a:defRPr/>
            </a:lvl4pPr>
            <a:lvl5pPr lvl="4" algn="l" rtl="0">
              <a:lnSpc>
                <a:spcPct val="115000"/>
              </a:lnSpc>
              <a:spcBef>
                <a:spcPts val="1600"/>
              </a:spcBef>
              <a:spcAft>
                <a:spcPts val="0"/>
              </a:spcAft>
              <a:buSzPts val="1200"/>
              <a:buNone/>
              <a:defRPr/>
            </a:lvl5pPr>
            <a:lvl6pPr lvl="5" algn="l" rtl="0">
              <a:lnSpc>
                <a:spcPct val="115000"/>
              </a:lnSpc>
              <a:spcBef>
                <a:spcPts val="1600"/>
              </a:spcBef>
              <a:spcAft>
                <a:spcPts val="0"/>
              </a:spcAft>
              <a:buSzPts val="1200"/>
              <a:buNone/>
              <a:defRPr/>
            </a:lvl6pPr>
            <a:lvl7pPr lvl="6" algn="l" rtl="0">
              <a:lnSpc>
                <a:spcPct val="115000"/>
              </a:lnSpc>
              <a:spcBef>
                <a:spcPts val="1600"/>
              </a:spcBef>
              <a:spcAft>
                <a:spcPts val="0"/>
              </a:spcAft>
              <a:buSzPts val="1200"/>
              <a:buNone/>
              <a:defRPr/>
            </a:lvl7pPr>
            <a:lvl8pPr lvl="7" algn="l" rtl="0">
              <a:lnSpc>
                <a:spcPct val="115000"/>
              </a:lnSpc>
              <a:spcBef>
                <a:spcPts val="1600"/>
              </a:spcBef>
              <a:spcAft>
                <a:spcPts val="0"/>
              </a:spcAft>
              <a:buSzPts val="1200"/>
              <a:buNone/>
              <a:defRPr/>
            </a:lvl8pPr>
            <a:lvl9pPr lvl="8" algn="l" rtl="0">
              <a:lnSpc>
                <a:spcPct val="115000"/>
              </a:lnSpc>
              <a:spcBef>
                <a:spcPts val="1600"/>
              </a:spcBef>
              <a:spcAft>
                <a:spcPts val="1600"/>
              </a:spcAft>
              <a:buSzPts val="1200"/>
              <a:buNone/>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Four column 1">
  <p:cSld name="CUSTOM_17">
    <p:spTree>
      <p:nvGrpSpPr>
        <p:cNvPr id="1" name="Shape 134"/>
        <p:cNvGrpSpPr/>
        <p:nvPr/>
      </p:nvGrpSpPr>
      <p:grpSpPr>
        <a:xfrm>
          <a:off x="0" y="0"/>
          <a:ext cx="0" cy="0"/>
          <a:chOff x="0" y="0"/>
          <a:chExt cx="0" cy="0"/>
        </a:xfrm>
      </p:grpSpPr>
      <p:sp>
        <p:nvSpPr>
          <p:cNvPr id="135" name="Google Shape;135;p29"/>
          <p:cNvSpPr txBox="1">
            <a:spLocks noGrp="1"/>
          </p:cNvSpPr>
          <p:nvPr>
            <p:ph type="ctrTitle"/>
          </p:nvPr>
        </p:nvSpPr>
        <p:spPr>
          <a:xfrm>
            <a:off x="4255475" y="425635"/>
            <a:ext cx="1881300" cy="644700"/>
          </a:xfrm>
          <a:prstGeom prst="rect">
            <a:avLst/>
          </a:prstGeom>
          <a:noFill/>
          <a:ln>
            <a:noFill/>
          </a:ln>
        </p:spPr>
        <p:txBody>
          <a:bodyPr spcFirstLastPara="1" wrap="square" lIns="91425" tIns="91425" rIns="91425" bIns="91425" anchor="b" anchorCtr="0">
            <a:noAutofit/>
          </a:bodyPr>
          <a:lstStyle>
            <a:lvl1pPr lvl="0" algn="l" rtl="0">
              <a:lnSpc>
                <a:spcPct val="100000"/>
              </a:lnSpc>
              <a:spcBef>
                <a:spcPts val="0"/>
              </a:spcBef>
              <a:spcAft>
                <a:spcPts val="0"/>
              </a:spcAft>
              <a:buSzPts val="1800"/>
              <a:buNone/>
              <a:defRPr sz="1800"/>
            </a:lvl1pPr>
            <a:lvl2pPr lvl="1" algn="l" rtl="0">
              <a:lnSpc>
                <a:spcPct val="100000"/>
              </a:lnSpc>
              <a:spcBef>
                <a:spcPts val="0"/>
              </a:spcBef>
              <a:spcAft>
                <a:spcPts val="0"/>
              </a:spcAft>
              <a:buSzPts val="1800"/>
              <a:buNone/>
              <a:defRPr sz="1800"/>
            </a:lvl2pPr>
            <a:lvl3pPr lvl="2" algn="l" rtl="0">
              <a:lnSpc>
                <a:spcPct val="100000"/>
              </a:lnSpc>
              <a:spcBef>
                <a:spcPts val="0"/>
              </a:spcBef>
              <a:spcAft>
                <a:spcPts val="0"/>
              </a:spcAft>
              <a:buSzPts val="1800"/>
              <a:buNone/>
              <a:defRPr sz="1800"/>
            </a:lvl3pPr>
            <a:lvl4pPr lvl="3" algn="l" rtl="0">
              <a:lnSpc>
                <a:spcPct val="100000"/>
              </a:lnSpc>
              <a:spcBef>
                <a:spcPts val="0"/>
              </a:spcBef>
              <a:spcAft>
                <a:spcPts val="0"/>
              </a:spcAft>
              <a:buSzPts val="1800"/>
              <a:buNone/>
              <a:defRPr sz="1800"/>
            </a:lvl4pPr>
            <a:lvl5pPr lvl="4" algn="l" rtl="0">
              <a:lnSpc>
                <a:spcPct val="100000"/>
              </a:lnSpc>
              <a:spcBef>
                <a:spcPts val="0"/>
              </a:spcBef>
              <a:spcAft>
                <a:spcPts val="0"/>
              </a:spcAft>
              <a:buSzPts val="1800"/>
              <a:buNone/>
              <a:defRPr sz="1800"/>
            </a:lvl5pPr>
            <a:lvl6pPr lvl="5" algn="l" rtl="0">
              <a:lnSpc>
                <a:spcPct val="100000"/>
              </a:lnSpc>
              <a:spcBef>
                <a:spcPts val="0"/>
              </a:spcBef>
              <a:spcAft>
                <a:spcPts val="0"/>
              </a:spcAft>
              <a:buSzPts val="1800"/>
              <a:buNone/>
              <a:defRPr sz="1800"/>
            </a:lvl6pPr>
            <a:lvl7pPr lvl="6" algn="l" rtl="0">
              <a:lnSpc>
                <a:spcPct val="100000"/>
              </a:lnSpc>
              <a:spcBef>
                <a:spcPts val="0"/>
              </a:spcBef>
              <a:spcAft>
                <a:spcPts val="0"/>
              </a:spcAft>
              <a:buSzPts val="1800"/>
              <a:buNone/>
              <a:defRPr sz="1800"/>
            </a:lvl7pPr>
            <a:lvl8pPr lvl="7" algn="l" rtl="0">
              <a:lnSpc>
                <a:spcPct val="100000"/>
              </a:lnSpc>
              <a:spcBef>
                <a:spcPts val="0"/>
              </a:spcBef>
              <a:spcAft>
                <a:spcPts val="0"/>
              </a:spcAft>
              <a:buSzPts val="1800"/>
              <a:buNone/>
              <a:defRPr sz="1800"/>
            </a:lvl8pPr>
            <a:lvl9pPr lvl="8" algn="l" rtl="0">
              <a:lnSpc>
                <a:spcPct val="100000"/>
              </a:lnSpc>
              <a:spcBef>
                <a:spcPts val="0"/>
              </a:spcBef>
              <a:spcAft>
                <a:spcPts val="0"/>
              </a:spcAft>
              <a:buSzPts val="1800"/>
              <a:buNone/>
              <a:defRPr sz="1800"/>
            </a:lvl9pPr>
          </a:lstStyle>
          <a:p>
            <a:endParaRPr/>
          </a:p>
        </p:txBody>
      </p:sp>
      <p:sp>
        <p:nvSpPr>
          <p:cNvPr id="136" name="Google Shape;136;p29"/>
          <p:cNvSpPr txBox="1">
            <a:spLocks noGrp="1"/>
          </p:cNvSpPr>
          <p:nvPr>
            <p:ph type="subTitle" idx="1"/>
          </p:nvPr>
        </p:nvSpPr>
        <p:spPr>
          <a:xfrm>
            <a:off x="4255475" y="961206"/>
            <a:ext cx="1881300" cy="1112400"/>
          </a:xfrm>
          <a:prstGeom prst="rect">
            <a:avLst/>
          </a:prstGeom>
          <a:noFill/>
          <a:ln>
            <a:noFill/>
          </a:ln>
        </p:spPr>
        <p:txBody>
          <a:bodyPr spcFirstLastPara="1" wrap="square" lIns="91425" tIns="91425" rIns="91425" bIns="91425" anchor="t" anchorCtr="0">
            <a:noAutofit/>
          </a:bodyPr>
          <a:lstStyle>
            <a:lvl1pPr lvl="0" algn="l" rtl="0">
              <a:lnSpc>
                <a:spcPct val="100000"/>
              </a:lnSpc>
              <a:spcBef>
                <a:spcPts val="0"/>
              </a:spcBef>
              <a:spcAft>
                <a:spcPts val="0"/>
              </a:spcAft>
              <a:buSzPts val="1000"/>
              <a:buNone/>
              <a:defRPr sz="1000"/>
            </a:lvl1pPr>
            <a:lvl2pPr lvl="1" algn="l" rtl="0">
              <a:lnSpc>
                <a:spcPct val="100000"/>
              </a:lnSpc>
              <a:spcBef>
                <a:spcPts val="0"/>
              </a:spcBef>
              <a:spcAft>
                <a:spcPts val="0"/>
              </a:spcAft>
              <a:buSzPts val="1000"/>
              <a:buNone/>
              <a:defRPr sz="1000"/>
            </a:lvl2pPr>
            <a:lvl3pPr lvl="2" algn="l" rtl="0">
              <a:lnSpc>
                <a:spcPct val="100000"/>
              </a:lnSpc>
              <a:spcBef>
                <a:spcPts val="0"/>
              </a:spcBef>
              <a:spcAft>
                <a:spcPts val="0"/>
              </a:spcAft>
              <a:buSzPts val="1000"/>
              <a:buNone/>
              <a:defRPr sz="1000"/>
            </a:lvl3pPr>
            <a:lvl4pPr lvl="3" algn="l" rtl="0">
              <a:lnSpc>
                <a:spcPct val="100000"/>
              </a:lnSpc>
              <a:spcBef>
                <a:spcPts val="0"/>
              </a:spcBef>
              <a:spcAft>
                <a:spcPts val="0"/>
              </a:spcAft>
              <a:buSzPts val="1000"/>
              <a:buNone/>
              <a:defRPr sz="1000"/>
            </a:lvl4pPr>
            <a:lvl5pPr lvl="4" algn="l" rtl="0">
              <a:lnSpc>
                <a:spcPct val="100000"/>
              </a:lnSpc>
              <a:spcBef>
                <a:spcPts val="0"/>
              </a:spcBef>
              <a:spcAft>
                <a:spcPts val="0"/>
              </a:spcAft>
              <a:buSzPts val="1000"/>
              <a:buNone/>
              <a:defRPr sz="1000"/>
            </a:lvl5pPr>
            <a:lvl6pPr lvl="5" algn="l" rtl="0">
              <a:lnSpc>
                <a:spcPct val="100000"/>
              </a:lnSpc>
              <a:spcBef>
                <a:spcPts val="0"/>
              </a:spcBef>
              <a:spcAft>
                <a:spcPts val="0"/>
              </a:spcAft>
              <a:buSzPts val="1000"/>
              <a:buNone/>
              <a:defRPr sz="1000"/>
            </a:lvl6pPr>
            <a:lvl7pPr lvl="6" algn="l" rtl="0">
              <a:lnSpc>
                <a:spcPct val="100000"/>
              </a:lnSpc>
              <a:spcBef>
                <a:spcPts val="0"/>
              </a:spcBef>
              <a:spcAft>
                <a:spcPts val="0"/>
              </a:spcAft>
              <a:buSzPts val="1000"/>
              <a:buNone/>
              <a:defRPr sz="1000"/>
            </a:lvl7pPr>
            <a:lvl8pPr lvl="7" algn="l" rtl="0">
              <a:lnSpc>
                <a:spcPct val="100000"/>
              </a:lnSpc>
              <a:spcBef>
                <a:spcPts val="0"/>
              </a:spcBef>
              <a:spcAft>
                <a:spcPts val="0"/>
              </a:spcAft>
              <a:buSzPts val="1000"/>
              <a:buNone/>
              <a:defRPr sz="1000"/>
            </a:lvl8pPr>
            <a:lvl9pPr lvl="8" algn="l" rtl="0">
              <a:lnSpc>
                <a:spcPct val="100000"/>
              </a:lnSpc>
              <a:spcBef>
                <a:spcPts val="0"/>
              </a:spcBef>
              <a:spcAft>
                <a:spcPts val="0"/>
              </a:spcAft>
              <a:buSzPts val="1000"/>
              <a:buNone/>
              <a:defRPr sz="1000"/>
            </a:lvl9pPr>
          </a:lstStyle>
          <a:p>
            <a:endParaRPr/>
          </a:p>
        </p:txBody>
      </p:sp>
      <p:sp>
        <p:nvSpPr>
          <p:cNvPr id="137" name="Google Shape;137;p29"/>
          <p:cNvSpPr txBox="1">
            <a:spLocks noGrp="1"/>
          </p:cNvSpPr>
          <p:nvPr>
            <p:ph type="ctrTitle" idx="2"/>
          </p:nvPr>
        </p:nvSpPr>
        <p:spPr>
          <a:xfrm>
            <a:off x="6084275" y="1847944"/>
            <a:ext cx="1881300" cy="644700"/>
          </a:xfrm>
          <a:prstGeom prst="rect">
            <a:avLst/>
          </a:prstGeom>
          <a:noFill/>
          <a:ln>
            <a:noFill/>
          </a:ln>
        </p:spPr>
        <p:txBody>
          <a:bodyPr spcFirstLastPara="1" wrap="square" lIns="91425" tIns="91425" rIns="91425" bIns="91425" anchor="b" anchorCtr="0">
            <a:noAutofit/>
          </a:bodyPr>
          <a:lstStyle>
            <a:lvl1pPr lvl="0" algn="l" rtl="0">
              <a:lnSpc>
                <a:spcPct val="100000"/>
              </a:lnSpc>
              <a:spcBef>
                <a:spcPts val="0"/>
              </a:spcBef>
              <a:spcAft>
                <a:spcPts val="0"/>
              </a:spcAft>
              <a:buSzPts val="1800"/>
              <a:buNone/>
              <a:defRPr sz="1800"/>
            </a:lvl1pPr>
            <a:lvl2pPr lvl="1" algn="l" rtl="0">
              <a:lnSpc>
                <a:spcPct val="100000"/>
              </a:lnSpc>
              <a:spcBef>
                <a:spcPts val="0"/>
              </a:spcBef>
              <a:spcAft>
                <a:spcPts val="0"/>
              </a:spcAft>
              <a:buSzPts val="1800"/>
              <a:buNone/>
              <a:defRPr sz="1800"/>
            </a:lvl2pPr>
            <a:lvl3pPr lvl="2" algn="l" rtl="0">
              <a:lnSpc>
                <a:spcPct val="100000"/>
              </a:lnSpc>
              <a:spcBef>
                <a:spcPts val="0"/>
              </a:spcBef>
              <a:spcAft>
                <a:spcPts val="0"/>
              </a:spcAft>
              <a:buSzPts val="1800"/>
              <a:buNone/>
              <a:defRPr sz="1800"/>
            </a:lvl3pPr>
            <a:lvl4pPr lvl="3" algn="l" rtl="0">
              <a:lnSpc>
                <a:spcPct val="100000"/>
              </a:lnSpc>
              <a:spcBef>
                <a:spcPts val="0"/>
              </a:spcBef>
              <a:spcAft>
                <a:spcPts val="0"/>
              </a:spcAft>
              <a:buSzPts val="1800"/>
              <a:buNone/>
              <a:defRPr sz="1800"/>
            </a:lvl4pPr>
            <a:lvl5pPr lvl="4" algn="l" rtl="0">
              <a:lnSpc>
                <a:spcPct val="100000"/>
              </a:lnSpc>
              <a:spcBef>
                <a:spcPts val="0"/>
              </a:spcBef>
              <a:spcAft>
                <a:spcPts val="0"/>
              </a:spcAft>
              <a:buSzPts val="1800"/>
              <a:buNone/>
              <a:defRPr sz="1800"/>
            </a:lvl5pPr>
            <a:lvl6pPr lvl="5" algn="l" rtl="0">
              <a:lnSpc>
                <a:spcPct val="100000"/>
              </a:lnSpc>
              <a:spcBef>
                <a:spcPts val="0"/>
              </a:spcBef>
              <a:spcAft>
                <a:spcPts val="0"/>
              </a:spcAft>
              <a:buSzPts val="1800"/>
              <a:buNone/>
              <a:defRPr sz="1800"/>
            </a:lvl6pPr>
            <a:lvl7pPr lvl="6" algn="l" rtl="0">
              <a:lnSpc>
                <a:spcPct val="100000"/>
              </a:lnSpc>
              <a:spcBef>
                <a:spcPts val="0"/>
              </a:spcBef>
              <a:spcAft>
                <a:spcPts val="0"/>
              </a:spcAft>
              <a:buSzPts val="1800"/>
              <a:buNone/>
              <a:defRPr sz="1800"/>
            </a:lvl7pPr>
            <a:lvl8pPr lvl="7" algn="l" rtl="0">
              <a:lnSpc>
                <a:spcPct val="100000"/>
              </a:lnSpc>
              <a:spcBef>
                <a:spcPts val="0"/>
              </a:spcBef>
              <a:spcAft>
                <a:spcPts val="0"/>
              </a:spcAft>
              <a:buSzPts val="1800"/>
              <a:buNone/>
              <a:defRPr sz="1800"/>
            </a:lvl8pPr>
            <a:lvl9pPr lvl="8" algn="l" rtl="0">
              <a:lnSpc>
                <a:spcPct val="100000"/>
              </a:lnSpc>
              <a:spcBef>
                <a:spcPts val="0"/>
              </a:spcBef>
              <a:spcAft>
                <a:spcPts val="0"/>
              </a:spcAft>
              <a:buSzPts val="1800"/>
              <a:buNone/>
              <a:defRPr sz="1800"/>
            </a:lvl9pPr>
          </a:lstStyle>
          <a:p>
            <a:endParaRPr/>
          </a:p>
        </p:txBody>
      </p:sp>
      <p:sp>
        <p:nvSpPr>
          <p:cNvPr id="138" name="Google Shape;138;p29"/>
          <p:cNvSpPr txBox="1">
            <a:spLocks noGrp="1"/>
          </p:cNvSpPr>
          <p:nvPr>
            <p:ph type="subTitle" idx="3"/>
          </p:nvPr>
        </p:nvSpPr>
        <p:spPr>
          <a:xfrm>
            <a:off x="6084275" y="2383516"/>
            <a:ext cx="1881300" cy="1112400"/>
          </a:xfrm>
          <a:prstGeom prst="rect">
            <a:avLst/>
          </a:prstGeom>
          <a:noFill/>
          <a:ln>
            <a:noFill/>
          </a:ln>
        </p:spPr>
        <p:txBody>
          <a:bodyPr spcFirstLastPara="1" wrap="square" lIns="91425" tIns="91425" rIns="91425" bIns="91425" anchor="t" anchorCtr="0">
            <a:noAutofit/>
          </a:bodyPr>
          <a:lstStyle>
            <a:lvl1pPr lvl="0" algn="l" rtl="0">
              <a:lnSpc>
                <a:spcPct val="100000"/>
              </a:lnSpc>
              <a:spcBef>
                <a:spcPts val="0"/>
              </a:spcBef>
              <a:spcAft>
                <a:spcPts val="0"/>
              </a:spcAft>
              <a:buSzPts val="1000"/>
              <a:buNone/>
              <a:defRPr sz="1000"/>
            </a:lvl1pPr>
            <a:lvl2pPr lvl="1" algn="l" rtl="0">
              <a:lnSpc>
                <a:spcPct val="100000"/>
              </a:lnSpc>
              <a:spcBef>
                <a:spcPts val="0"/>
              </a:spcBef>
              <a:spcAft>
                <a:spcPts val="0"/>
              </a:spcAft>
              <a:buSzPts val="1000"/>
              <a:buNone/>
              <a:defRPr sz="1000"/>
            </a:lvl2pPr>
            <a:lvl3pPr lvl="2" algn="l" rtl="0">
              <a:lnSpc>
                <a:spcPct val="100000"/>
              </a:lnSpc>
              <a:spcBef>
                <a:spcPts val="0"/>
              </a:spcBef>
              <a:spcAft>
                <a:spcPts val="0"/>
              </a:spcAft>
              <a:buSzPts val="1000"/>
              <a:buNone/>
              <a:defRPr sz="1000"/>
            </a:lvl3pPr>
            <a:lvl4pPr lvl="3" algn="l" rtl="0">
              <a:lnSpc>
                <a:spcPct val="100000"/>
              </a:lnSpc>
              <a:spcBef>
                <a:spcPts val="0"/>
              </a:spcBef>
              <a:spcAft>
                <a:spcPts val="0"/>
              </a:spcAft>
              <a:buSzPts val="1000"/>
              <a:buNone/>
              <a:defRPr sz="1000"/>
            </a:lvl4pPr>
            <a:lvl5pPr lvl="4" algn="l" rtl="0">
              <a:lnSpc>
                <a:spcPct val="100000"/>
              </a:lnSpc>
              <a:spcBef>
                <a:spcPts val="0"/>
              </a:spcBef>
              <a:spcAft>
                <a:spcPts val="0"/>
              </a:spcAft>
              <a:buSzPts val="1000"/>
              <a:buNone/>
              <a:defRPr sz="1000"/>
            </a:lvl5pPr>
            <a:lvl6pPr lvl="5" algn="l" rtl="0">
              <a:lnSpc>
                <a:spcPct val="100000"/>
              </a:lnSpc>
              <a:spcBef>
                <a:spcPts val="0"/>
              </a:spcBef>
              <a:spcAft>
                <a:spcPts val="0"/>
              </a:spcAft>
              <a:buSzPts val="1000"/>
              <a:buNone/>
              <a:defRPr sz="1000"/>
            </a:lvl6pPr>
            <a:lvl7pPr lvl="6" algn="l" rtl="0">
              <a:lnSpc>
                <a:spcPct val="100000"/>
              </a:lnSpc>
              <a:spcBef>
                <a:spcPts val="0"/>
              </a:spcBef>
              <a:spcAft>
                <a:spcPts val="0"/>
              </a:spcAft>
              <a:buSzPts val="1000"/>
              <a:buNone/>
              <a:defRPr sz="1000"/>
            </a:lvl7pPr>
            <a:lvl8pPr lvl="7" algn="l" rtl="0">
              <a:lnSpc>
                <a:spcPct val="100000"/>
              </a:lnSpc>
              <a:spcBef>
                <a:spcPts val="0"/>
              </a:spcBef>
              <a:spcAft>
                <a:spcPts val="0"/>
              </a:spcAft>
              <a:buSzPts val="1000"/>
              <a:buNone/>
              <a:defRPr sz="1000"/>
            </a:lvl8pPr>
            <a:lvl9pPr lvl="8" algn="l" rtl="0">
              <a:lnSpc>
                <a:spcPct val="100000"/>
              </a:lnSpc>
              <a:spcBef>
                <a:spcPts val="0"/>
              </a:spcBef>
              <a:spcAft>
                <a:spcPts val="0"/>
              </a:spcAft>
              <a:buSzPts val="1000"/>
              <a:buNone/>
              <a:defRPr sz="1000"/>
            </a:lvl9pPr>
          </a:lstStyle>
          <a:p>
            <a:endParaRPr/>
          </a:p>
        </p:txBody>
      </p:sp>
      <p:sp>
        <p:nvSpPr>
          <p:cNvPr id="139" name="Google Shape;139;p29"/>
          <p:cNvSpPr txBox="1">
            <a:spLocks noGrp="1"/>
          </p:cNvSpPr>
          <p:nvPr>
            <p:ph type="ctrTitle" idx="4"/>
          </p:nvPr>
        </p:nvSpPr>
        <p:spPr>
          <a:xfrm>
            <a:off x="723600" y="470625"/>
            <a:ext cx="2593200" cy="946200"/>
          </a:xfrm>
          <a:prstGeom prst="rect">
            <a:avLst/>
          </a:prstGeom>
          <a:noFill/>
          <a:ln>
            <a:noFill/>
          </a:ln>
        </p:spPr>
        <p:txBody>
          <a:bodyPr spcFirstLastPara="1" wrap="square" lIns="91425" tIns="91425" rIns="91425" bIns="91425" anchor="t" anchorCtr="0">
            <a:noAutofit/>
          </a:bodyPr>
          <a:lstStyle>
            <a:lvl1pPr lvl="0" algn="l" rtl="0">
              <a:lnSpc>
                <a:spcPct val="100000"/>
              </a:lnSpc>
              <a:spcBef>
                <a:spcPts val="0"/>
              </a:spcBef>
              <a:spcAft>
                <a:spcPts val="0"/>
              </a:spcAft>
              <a:buSzPts val="1800"/>
              <a:buNone/>
              <a:defRPr sz="1800"/>
            </a:lvl1pPr>
            <a:lvl2pPr lvl="1" algn="l" rtl="0">
              <a:lnSpc>
                <a:spcPct val="100000"/>
              </a:lnSpc>
              <a:spcBef>
                <a:spcPts val="0"/>
              </a:spcBef>
              <a:spcAft>
                <a:spcPts val="0"/>
              </a:spcAft>
              <a:buSzPts val="1800"/>
              <a:buNone/>
              <a:defRPr sz="1800"/>
            </a:lvl2pPr>
            <a:lvl3pPr lvl="2" algn="l" rtl="0">
              <a:lnSpc>
                <a:spcPct val="100000"/>
              </a:lnSpc>
              <a:spcBef>
                <a:spcPts val="0"/>
              </a:spcBef>
              <a:spcAft>
                <a:spcPts val="0"/>
              </a:spcAft>
              <a:buSzPts val="1800"/>
              <a:buNone/>
              <a:defRPr sz="1800"/>
            </a:lvl3pPr>
            <a:lvl4pPr lvl="3" algn="l" rtl="0">
              <a:lnSpc>
                <a:spcPct val="100000"/>
              </a:lnSpc>
              <a:spcBef>
                <a:spcPts val="0"/>
              </a:spcBef>
              <a:spcAft>
                <a:spcPts val="0"/>
              </a:spcAft>
              <a:buSzPts val="1800"/>
              <a:buNone/>
              <a:defRPr sz="1800"/>
            </a:lvl4pPr>
            <a:lvl5pPr lvl="4" algn="l" rtl="0">
              <a:lnSpc>
                <a:spcPct val="100000"/>
              </a:lnSpc>
              <a:spcBef>
                <a:spcPts val="0"/>
              </a:spcBef>
              <a:spcAft>
                <a:spcPts val="0"/>
              </a:spcAft>
              <a:buSzPts val="1800"/>
              <a:buNone/>
              <a:defRPr sz="1800"/>
            </a:lvl5pPr>
            <a:lvl6pPr lvl="5" algn="l" rtl="0">
              <a:lnSpc>
                <a:spcPct val="100000"/>
              </a:lnSpc>
              <a:spcBef>
                <a:spcPts val="0"/>
              </a:spcBef>
              <a:spcAft>
                <a:spcPts val="0"/>
              </a:spcAft>
              <a:buSzPts val="1800"/>
              <a:buNone/>
              <a:defRPr sz="1800"/>
            </a:lvl6pPr>
            <a:lvl7pPr lvl="6" algn="l" rtl="0">
              <a:lnSpc>
                <a:spcPct val="100000"/>
              </a:lnSpc>
              <a:spcBef>
                <a:spcPts val="0"/>
              </a:spcBef>
              <a:spcAft>
                <a:spcPts val="0"/>
              </a:spcAft>
              <a:buSzPts val="1800"/>
              <a:buNone/>
              <a:defRPr sz="1800"/>
            </a:lvl7pPr>
            <a:lvl8pPr lvl="7" algn="l" rtl="0">
              <a:lnSpc>
                <a:spcPct val="100000"/>
              </a:lnSpc>
              <a:spcBef>
                <a:spcPts val="0"/>
              </a:spcBef>
              <a:spcAft>
                <a:spcPts val="0"/>
              </a:spcAft>
              <a:buSzPts val="1800"/>
              <a:buNone/>
              <a:defRPr sz="1800"/>
            </a:lvl8pPr>
            <a:lvl9pPr lvl="8" algn="l" rtl="0">
              <a:lnSpc>
                <a:spcPct val="100000"/>
              </a:lnSpc>
              <a:spcBef>
                <a:spcPts val="0"/>
              </a:spcBef>
              <a:spcAft>
                <a:spcPts val="0"/>
              </a:spcAft>
              <a:buSzPts val="1800"/>
              <a:buNone/>
              <a:defRPr sz="1800"/>
            </a:lvl9pPr>
          </a:lstStyle>
          <a:p>
            <a:endParaRPr/>
          </a:p>
        </p:txBody>
      </p:sp>
      <p:sp>
        <p:nvSpPr>
          <p:cNvPr id="140" name="Google Shape;140;p29"/>
          <p:cNvSpPr txBox="1">
            <a:spLocks noGrp="1"/>
          </p:cNvSpPr>
          <p:nvPr>
            <p:ph type="ctrTitle" idx="5"/>
          </p:nvPr>
        </p:nvSpPr>
        <p:spPr>
          <a:xfrm>
            <a:off x="1178425" y="1848588"/>
            <a:ext cx="1881300" cy="644700"/>
          </a:xfrm>
          <a:prstGeom prst="rect">
            <a:avLst/>
          </a:prstGeom>
          <a:noFill/>
          <a:ln>
            <a:noFill/>
          </a:ln>
        </p:spPr>
        <p:txBody>
          <a:bodyPr spcFirstLastPara="1" wrap="square" lIns="91425" tIns="91425" rIns="91425" bIns="91425" anchor="b" anchorCtr="0">
            <a:noAutofit/>
          </a:bodyPr>
          <a:lstStyle>
            <a:lvl1pPr lvl="0" algn="r" rtl="0">
              <a:lnSpc>
                <a:spcPct val="100000"/>
              </a:lnSpc>
              <a:spcBef>
                <a:spcPts val="0"/>
              </a:spcBef>
              <a:spcAft>
                <a:spcPts val="0"/>
              </a:spcAft>
              <a:buSzPts val="1800"/>
              <a:buNone/>
              <a:defRPr sz="1800"/>
            </a:lvl1pPr>
            <a:lvl2pPr lvl="1" algn="r" rtl="0">
              <a:lnSpc>
                <a:spcPct val="100000"/>
              </a:lnSpc>
              <a:spcBef>
                <a:spcPts val="0"/>
              </a:spcBef>
              <a:spcAft>
                <a:spcPts val="0"/>
              </a:spcAft>
              <a:buSzPts val="1800"/>
              <a:buNone/>
              <a:defRPr sz="1800"/>
            </a:lvl2pPr>
            <a:lvl3pPr lvl="2" algn="r" rtl="0">
              <a:lnSpc>
                <a:spcPct val="100000"/>
              </a:lnSpc>
              <a:spcBef>
                <a:spcPts val="0"/>
              </a:spcBef>
              <a:spcAft>
                <a:spcPts val="0"/>
              </a:spcAft>
              <a:buSzPts val="1800"/>
              <a:buNone/>
              <a:defRPr sz="1800"/>
            </a:lvl3pPr>
            <a:lvl4pPr lvl="3" algn="r" rtl="0">
              <a:lnSpc>
                <a:spcPct val="100000"/>
              </a:lnSpc>
              <a:spcBef>
                <a:spcPts val="0"/>
              </a:spcBef>
              <a:spcAft>
                <a:spcPts val="0"/>
              </a:spcAft>
              <a:buSzPts val="1800"/>
              <a:buNone/>
              <a:defRPr sz="1800"/>
            </a:lvl4pPr>
            <a:lvl5pPr lvl="4" algn="r" rtl="0">
              <a:lnSpc>
                <a:spcPct val="100000"/>
              </a:lnSpc>
              <a:spcBef>
                <a:spcPts val="0"/>
              </a:spcBef>
              <a:spcAft>
                <a:spcPts val="0"/>
              </a:spcAft>
              <a:buSzPts val="1800"/>
              <a:buNone/>
              <a:defRPr sz="1800"/>
            </a:lvl5pPr>
            <a:lvl6pPr lvl="5" algn="r" rtl="0">
              <a:lnSpc>
                <a:spcPct val="100000"/>
              </a:lnSpc>
              <a:spcBef>
                <a:spcPts val="0"/>
              </a:spcBef>
              <a:spcAft>
                <a:spcPts val="0"/>
              </a:spcAft>
              <a:buSzPts val="1800"/>
              <a:buNone/>
              <a:defRPr sz="1800"/>
            </a:lvl6pPr>
            <a:lvl7pPr lvl="6" algn="r" rtl="0">
              <a:lnSpc>
                <a:spcPct val="100000"/>
              </a:lnSpc>
              <a:spcBef>
                <a:spcPts val="0"/>
              </a:spcBef>
              <a:spcAft>
                <a:spcPts val="0"/>
              </a:spcAft>
              <a:buSzPts val="1800"/>
              <a:buNone/>
              <a:defRPr sz="1800"/>
            </a:lvl7pPr>
            <a:lvl8pPr lvl="7" algn="r" rtl="0">
              <a:lnSpc>
                <a:spcPct val="100000"/>
              </a:lnSpc>
              <a:spcBef>
                <a:spcPts val="0"/>
              </a:spcBef>
              <a:spcAft>
                <a:spcPts val="0"/>
              </a:spcAft>
              <a:buSzPts val="1800"/>
              <a:buNone/>
              <a:defRPr sz="1800"/>
            </a:lvl8pPr>
            <a:lvl9pPr lvl="8" algn="r" rtl="0">
              <a:lnSpc>
                <a:spcPct val="100000"/>
              </a:lnSpc>
              <a:spcBef>
                <a:spcPts val="0"/>
              </a:spcBef>
              <a:spcAft>
                <a:spcPts val="0"/>
              </a:spcAft>
              <a:buSzPts val="1800"/>
              <a:buNone/>
              <a:defRPr sz="1800"/>
            </a:lvl9pPr>
          </a:lstStyle>
          <a:p>
            <a:endParaRPr/>
          </a:p>
        </p:txBody>
      </p:sp>
      <p:sp>
        <p:nvSpPr>
          <p:cNvPr id="141" name="Google Shape;141;p29"/>
          <p:cNvSpPr txBox="1">
            <a:spLocks noGrp="1"/>
          </p:cNvSpPr>
          <p:nvPr>
            <p:ph type="subTitle" idx="6"/>
          </p:nvPr>
        </p:nvSpPr>
        <p:spPr>
          <a:xfrm>
            <a:off x="1217925" y="2384159"/>
            <a:ext cx="1881300" cy="1112400"/>
          </a:xfrm>
          <a:prstGeom prst="rect">
            <a:avLst/>
          </a:prstGeom>
          <a:noFill/>
          <a:ln>
            <a:noFill/>
          </a:ln>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142" name="Google Shape;142;p29"/>
          <p:cNvSpPr txBox="1">
            <a:spLocks noGrp="1"/>
          </p:cNvSpPr>
          <p:nvPr>
            <p:ph type="ctrTitle" idx="7"/>
          </p:nvPr>
        </p:nvSpPr>
        <p:spPr>
          <a:xfrm>
            <a:off x="3007225" y="3270898"/>
            <a:ext cx="1881300" cy="644700"/>
          </a:xfrm>
          <a:prstGeom prst="rect">
            <a:avLst/>
          </a:prstGeom>
          <a:noFill/>
          <a:ln>
            <a:noFill/>
          </a:ln>
        </p:spPr>
        <p:txBody>
          <a:bodyPr spcFirstLastPara="1" wrap="square" lIns="91425" tIns="91425" rIns="91425" bIns="91425" anchor="b" anchorCtr="0">
            <a:noAutofit/>
          </a:bodyPr>
          <a:lstStyle>
            <a:lvl1pPr lvl="0" algn="r" rtl="0">
              <a:lnSpc>
                <a:spcPct val="100000"/>
              </a:lnSpc>
              <a:spcBef>
                <a:spcPts val="0"/>
              </a:spcBef>
              <a:spcAft>
                <a:spcPts val="0"/>
              </a:spcAft>
              <a:buSzPts val="1800"/>
              <a:buNone/>
              <a:defRPr sz="1800"/>
            </a:lvl1pPr>
            <a:lvl2pPr lvl="1" algn="r" rtl="0">
              <a:lnSpc>
                <a:spcPct val="100000"/>
              </a:lnSpc>
              <a:spcBef>
                <a:spcPts val="0"/>
              </a:spcBef>
              <a:spcAft>
                <a:spcPts val="0"/>
              </a:spcAft>
              <a:buSzPts val="1800"/>
              <a:buNone/>
              <a:defRPr sz="1800"/>
            </a:lvl2pPr>
            <a:lvl3pPr lvl="2" algn="r" rtl="0">
              <a:lnSpc>
                <a:spcPct val="100000"/>
              </a:lnSpc>
              <a:spcBef>
                <a:spcPts val="0"/>
              </a:spcBef>
              <a:spcAft>
                <a:spcPts val="0"/>
              </a:spcAft>
              <a:buSzPts val="1800"/>
              <a:buNone/>
              <a:defRPr sz="1800"/>
            </a:lvl3pPr>
            <a:lvl4pPr lvl="3" algn="r" rtl="0">
              <a:lnSpc>
                <a:spcPct val="100000"/>
              </a:lnSpc>
              <a:spcBef>
                <a:spcPts val="0"/>
              </a:spcBef>
              <a:spcAft>
                <a:spcPts val="0"/>
              </a:spcAft>
              <a:buSzPts val="1800"/>
              <a:buNone/>
              <a:defRPr sz="1800"/>
            </a:lvl4pPr>
            <a:lvl5pPr lvl="4" algn="r" rtl="0">
              <a:lnSpc>
                <a:spcPct val="100000"/>
              </a:lnSpc>
              <a:spcBef>
                <a:spcPts val="0"/>
              </a:spcBef>
              <a:spcAft>
                <a:spcPts val="0"/>
              </a:spcAft>
              <a:buSzPts val="1800"/>
              <a:buNone/>
              <a:defRPr sz="1800"/>
            </a:lvl5pPr>
            <a:lvl6pPr lvl="5" algn="r" rtl="0">
              <a:lnSpc>
                <a:spcPct val="100000"/>
              </a:lnSpc>
              <a:spcBef>
                <a:spcPts val="0"/>
              </a:spcBef>
              <a:spcAft>
                <a:spcPts val="0"/>
              </a:spcAft>
              <a:buSzPts val="1800"/>
              <a:buNone/>
              <a:defRPr sz="1800"/>
            </a:lvl6pPr>
            <a:lvl7pPr lvl="6" algn="r" rtl="0">
              <a:lnSpc>
                <a:spcPct val="100000"/>
              </a:lnSpc>
              <a:spcBef>
                <a:spcPts val="0"/>
              </a:spcBef>
              <a:spcAft>
                <a:spcPts val="0"/>
              </a:spcAft>
              <a:buSzPts val="1800"/>
              <a:buNone/>
              <a:defRPr sz="1800"/>
            </a:lvl7pPr>
            <a:lvl8pPr lvl="7" algn="r" rtl="0">
              <a:lnSpc>
                <a:spcPct val="100000"/>
              </a:lnSpc>
              <a:spcBef>
                <a:spcPts val="0"/>
              </a:spcBef>
              <a:spcAft>
                <a:spcPts val="0"/>
              </a:spcAft>
              <a:buSzPts val="1800"/>
              <a:buNone/>
              <a:defRPr sz="1800"/>
            </a:lvl8pPr>
            <a:lvl9pPr lvl="8" algn="r" rtl="0">
              <a:lnSpc>
                <a:spcPct val="100000"/>
              </a:lnSpc>
              <a:spcBef>
                <a:spcPts val="0"/>
              </a:spcBef>
              <a:spcAft>
                <a:spcPts val="0"/>
              </a:spcAft>
              <a:buSzPts val="1800"/>
              <a:buNone/>
              <a:defRPr sz="1800"/>
            </a:lvl9pPr>
          </a:lstStyle>
          <a:p>
            <a:endParaRPr/>
          </a:p>
        </p:txBody>
      </p:sp>
      <p:sp>
        <p:nvSpPr>
          <p:cNvPr id="143" name="Google Shape;143;p29"/>
          <p:cNvSpPr txBox="1">
            <a:spLocks noGrp="1"/>
          </p:cNvSpPr>
          <p:nvPr>
            <p:ph type="subTitle" idx="8"/>
          </p:nvPr>
        </p:nvSpPr>
        <p:spPr>
          <a:xfrm>
            <a:off x="3046725" y="3806469"/>
            <a:ext cx="1881300" cy="1112400"/>
          </a:xfrm>
          <a:prstGeom prst="rect">
            <a:avLst/>
          </a:prstGeom>
          <a:noFill/>
          <a:ln>
            <a:noFill/>
          </a:ln>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144" name="Google Shape;144;p29"/>
          <p:cNvSpPr/>
          <p:nvPr/>
        </p:nvSpPr>
        <p:spPr>
          <a:xfrm>
            <a:off x="3369388" y="-83450"/>
            <a:ext cx="667500" cy="30195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 name="Google Shape;145;p29"/>
          <p:cNvSpPr/>
          <p:nvPr/>
        </p:nvSpPr>
        <p:spPr>
          <a:xfrm>
            <a:off x="5190088" y="2106525"/>
            <a:ext cx="667500" cy="3113100"/>
          </a:xfrm>
          <a:prstGeom prst="rect">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wo colums 2">
  <p:cSld name="TITLE_ONLY_3">
    <p:spTree>
      <p:nvGrpSpPr>
        <p:cNvPr id="1" name="Shape 146"/>
        <p:cNvGrpSpPr/>
        <p:nvPr/>
      </p:nvGrpSpPr>
      <p:grpSpPr>
        <a:xfrm>
          <a:off x="0" y="0"/>
          <a:ext cx="0" cy="0"/>
          <a:chOff x="0" y="0"/>
          <a:chExt cx="0" cy="0"/>
        </a:xfrm>
      </p:grpSpPr>
      <p:sp>
        <p:nvSpPr>
          <p:cNvPr id="147" name="Google Shape;147;p30"/>
          <p:cNvSpPr txBox="1">
            <a:spLocks noGrp="1"/>
          </p:cNvSpPr>
          <p:nvPr>
            <p:ph type="ctrTitle"/>
          </p:nvPr>
        </p:nvSpPr>
        <p:spPr>
          <a:xfrm>
            <a:off x="-539012" y="2132593"/>
            <a:ext cx="4567800" cy="946200"/>
          </a:xfrm>
          <a:prstGeom prst="rect">
            <a:avLst/>
          </a:prstGeom>
          <a:noFill/>
          <a:ln>
            <a:noFill/>
          </a:ln>
        </p:spPr>
        <p:txBody>
          <a:bodyPr spcFirstLastPara="1" wrap="square" lIns="91425" tIns="91425" rIns="91425" bIns="91425" anchor="b" anchorCtr="0">
            <a:noAutofit/>
          </a:bodyPr>
          <a:lstStyle>
            <a:lvl1pPr lvl="0" algn="r" rtl="0">
              <a:lnSpc>
                <a:spcPct val="100000"/>
              </a:lnSpc>
              <a:spcBef>
                <a:spcPts val="0"/>
              </a:spcBef>
              <a:spcAft>
                <a:spcPts val="0"/>
              </a:spcAft>
              <a:buSzPts val="2400"/>
              <a:buNone/>
              <a:defRPr sz="2400"/>
            </a:lvl1pPr>
            <a:lvl2pPr lvl="1" algn="r" rtl="0">
              <a:lnSpc>
                <a:spcPct val="100000"/>
              </a:lnSpc>
              <a:spcBef>
                <a:spcPts val="0"/>
              </a:spcBef>
              <a:spcAft>
                <a:spcPts val="0"/>
              </a:spcAft>
              <a:buSzPts val="2400"/>
              <a:buNone/>
              <a:defRPr sz="2400"/>
            </a:lvl2pPr>
            <a:lvl3pPr lvl="2" algn="r" rtl="0">
              <a:lnSpc>
                <a:spcPct val="100000"/>
              </a:lnSpc>
              <a:spcBef>
                <a:spcPts val="0"/>
              </a:spcBef>
              <a:spcAft>
                <a:spcPts val="0"/>
              </a:spcAft>
              <a:buSzPts val="2400"/>
              <a:buNone/>
              <a:defRPr sz="2400"/>
            </a:lvl3pPr>
            <a:lvl4pPr lvl="3" algn="r" rtl="0">
              <a:lnSpc>
                <a:spcPct val="100000"/>
              </a:lnSpc>
              <a:spcBef>
                <a:spcPts val="0"/>
              </a:spcBef>
              <a:spcAft>
                <a:spcPts val="0"/>
              </a:spcAft>
              <a:buSzPts val="2400"/>
              <a:buNone/>
              <a:defRPr sz="2400"/>
            </a:lvl4pPr>
            <a:lvl5pPr lvl="4" algn="r" rtl="0">
              <a:lnSpc>
                <a:spcPct val="100000"/>
              </a:lnSpc>
              <a:spcBef>
                <a:spcPts val="0"/>
              </a:spcBef>
              <a:spcAft>
                <a:spcPts val="0"/>
              </a:spcAft>
              <a:buSzPts val="2400"/>
              <a:buNone/>
              <a:defRPr sz="2400"/>
            </a:lvl5pPr>
            <a:lvl6pPr lvl="5" algn="r" rtl="0">
              <a:lnSpc>
                <a:spcPct val="100000"/>
              </a:lnSpc>
              <a:spcBef>
                <a:spcPts val="0"/>
              </a:spcBef>
              <a:spcAft>
                <a:spcPts val="0"/>
              </a:spcAft>
              <a:buSzPts val="2400"/>
              <a:buNone/>
              <a:defRPr sz="2400"/>
            </a:lvl6pPr>
            <a:lvl7pPr lvl="6" algn="r" rtl="0">
              <a:lnSpc>
                <a:spcPct val="100000"/>
              </a:lnSpc>
              <a:spcBef>
                <a:spcPts val="0"/>
              </a:spcBef>
              <a:spcAft>
                <a:spcPts val="0"/>
              </a:spcAft>
              <a:buSzPts val="2400"/>
              <a:buNone/>
              <a:defRPr sz="2400"/>
            </a:lvl7pPr>
            <a:lvl8pPr lvl="7" algn="r" rtl="0">
              <a:lnSpc>
                <a:spcPct val="100000"/>
              </a:lnSpc>
              <a:spcBef>
                <a:spcPts val="0"/>
              </a:spcBef>
              <a:spcAft>
                <a:spcPts val="0"/>
              </a:spcAft>
              <a:buSzPts val="2400"/>
              <a:buNone/>
              <a:defRPr sz="2400"/>
            </a:lvl8pPr>
            <a:lvl9pPr lvl="8" algn="r" rtl="0">
              <a:lnSpc>
                <a:spcPct val="100000"/>
              </a:lnSpc>
              <a:spcBef>
                <a:spcPts val="0"/>
              </a:spcBef>
              <a:spcAft>
                <a:spcPts val="0"/>
              </a:spcAft>
              <a:buSzPts val="2400"/>
              <a:buNone/>
              <a:defRPr sz="2400"/>
            </a:lvl9pPr>
          </a:lstStyle>
          <a:p>
            <a:endParaRPr/>
          </a:p>
        </p:txBody>
      </p:sp>
      <p:sp>
        <p:nvSpPr>
          <p:cNvPr id="148" name="Google Shape;148;p30"/>
          <p:cNvSpPr txBox="1">
            <a:spLocks noGrp="1"/>
          </p:cNvSpPr>
          <p:nvPr>
            <p:ph type="subTitle" idx="1"/>
          </p:nvPr>
        </p:nvSpPr>
        <p:spPr>
          <a:xfrm>
            <a:off x="1231588" y="3202043"/>
            <a:ext cx="2797200" cy="1112400"/>
          </a:xfrm>
          <a:prstGeom prst="rect">
            <a:avLst/>
          </a:prstGeom>
          <a:noFill/>
          <a:ln>
            <a:noFill/>
          </a:ln>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149" name="Google Shape;149;p30"/>
          <p:cNvSpPr txBox="1">
            <a:spLocks noGrp="1"/>
          </p:cNvSpPr>
          <p:nvPr>
            <p:ph type="subTitle" idx="2"/>
          </p:nvPr>
        </p:nvSpPr>
        <p:spPr>
          <a:xfrm>
            <a:off x="5115470" y="3202043"/>
            <a:ext cx="2797200" cy="1112400"/>
          </a:xfrm>
          <a:prstGeom prst="rect">
            <a:avLst/>
          </a:prstGeom>
          <a:noFill/>
          <a:ln>
            <a:noFill/>
          </a:ln>
        </p:spPr>
        <p:txBody>
          <a:bodyPr spcFirstLastPara="1" wrap="square" lIns="91425" tIns="91425" rIns="91425" bIns="91425" anchor="t" anchorCtr="0">
            <a:noAutofit/>
          </a:bodyPr>
          <a:lstStyle>
            <a:lvl1pPr lvl="0" algn="l"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150" name="Google Shape;150;p30"/>
          <p:cNvSpPr txBox="1">
            <a:spLocks noGrp="1"/>
          </p:cNvSpPr>
          <p:nvPr>
            <p:ph type="ctrTitle" idx="3"/>
          </p:nvPr>
        </p:nvSpPr>
        <p:spPr>
          <a:xfrm>
            <a:off x="5115470" y="2132593"/>
            <a:ext cx="4587300" cy="946200"/>
          </a:xfrm>
          <a:prstGeom prst="rect">
            <a:avLst/>
          </a:prstGeom>
          <a:noFill/>
          <a:ln>
            <a:noFill/>
          </a:ln>
        </p:spPr>
        <p:txBody>
          <a:bodyPr spcFirstLastPara="1" wrap="square" lIns="91425" tIns="91425" rIns="91425" bIns="91425" anchor="b" anchorCtr="0">
            <a:noAutofit/>
          </a:bodyPr>
          <a:lstStyle>
            <a:lvl1pPr lvl="0" algn="l" rtl="0">
              <a:lnSpc>
                <a:spcPct val="100000"/>
              </a:lnSpc>
              <a:spcBef>
                <a:spcPts val="0"/>
              </a:spcBef>
              <a:spcAft>
                <a:spcPts val="0"/>
              </a:spcAft>
              <a:buSzPts val="2400"/>
              <a:buNone/>
              <a:defRPr sz="2400"/>
            </a:lvl1pPr>
            <a:lvl2pPr lvl="1" algn="l" rtl="0">
              <a:lnSpc>
                <a:spcPct val="100000"/>
              </a:lnSpc>
              <a:spcBef>
                <a:spcPts val="0"/>
              </a:spcBef>
              <a:spcAft>
                <a:spcPts val="0"/>
              </a:spcAft>
              <a:buSzPts val="2400"/>
              <a:buNone/>
              <a:defRPr sz="2400"/>
            </a:lvl2pPr>
            <a:lvl3pPr lvl="2" algn="l" rtl="0">
              <a:lnSpc>
                <a:spcPct val="100000"/>
              </a:lnSpc>
              <a:spcBef>
                <a:spcPts val="0"/>
              </a:spcBef>
              <a:spcAft>
                <a:spcPts val="0"/>
              </a:spcAft>
              <a:buSzPts val="2400"/>
              <a:buNone/>
              <a:defRPr sz="2400"/>
            </a:lvl3pPr>
            <a:lvl4pPr lvl="3" algn="l" rtl="0">
              <a:lnSpc>
                <a:spcPct val="100000"/>
              </a:lnSpc>
              <a:spcBef>
                <a:spcPts val="0"/>
              </a:spcBef>
              <a:spcAft>
                <a:spcPts val="0"/>
              </a:spcAft>
              <a:buSzPts val="2400"/>
              <a:buNone/>
              <a:defRPr sz="2400"/>
            </a:lvl4pPr>
            <a:lvl5pPr lvl="4" algn="l" rtl="0">
              <a:lnSpc>
                <a:spcPct val="100000"/>
              </a:lnSpc>
              <a:spcBef>
                <a:spcPts val="0"/>
              </a:spcBef>
              <a:spcAft>
                <a:spcPts val="0"/>
              </a:spcAft>
              <a:buSzPts val="2400"/>
              <a:buNone/>
              <a:defRPr sz="2400"/>
            </a:lvl5pPr>
            <a:lvl6pPr lvl="5" algn="l" rtl="0">
              <a:lnSpc>
                <a:spcPct val="100000"/>
              </a:lnSpc>
              <a:spcBef>
                <a:spcPts val="0"/>
              </a:spcBef>
              <a:spcAft>
                <a:spcPts val="0"/>
              </a:spcAft>
              <a:buSzPts val="2400"/>
              <a:buNone/>
              <a:defRPr sz="2400"/>
            </a:lvl6pPr>
            <a:lvl7pPr lvl="6" algn="l" rtl="0">
              <a:lnSpc>
                <a:spcPct val="100000"/>
              </a:lnSpc>
              <a:spcBef>
                <a:spcPts val="0"/>
              </a:spcBef>
              <a:spcAft>
                <a:spcPts val="0"/>
              </a:spcAft>
              <a:buSzPts val="2400"/>
              <a:buNone/>
              <a:defRPr sz="2400"/>
            </a:lvl7pPr>
            <a:lvl8pPr lvl="7" algn="l" rtl="0">
              <a:lnSpc>
                <a:spcPct val="100000"/>
              </a:lnSpc>
              <a:spcBef>
                <a:spcPts val="0"/>
              </a:spcBef>
              <a:spcAft>
                <a:spcPts val="0"/>
              </a:spcAft>
              <a:buSzPts val="2400"/>
              <a:buNone/>
              <a:defRPr sz="2400"/>
            </a:lvl8pPr>
            <a:lvl9pPr lvl="8" algn="l" rtl="0">
              <a:lnSpc>
                <a:spcPct val="100000"/>
              </a:lnSpc>
              <a:spcBef>
                <a:spcPts val="0"/>
              </a:spcBef>
              <a:spcAft>
                <a:spcPts val="0"/>
              </a:spcAft>
              <a:buSzPts val="2400"/>
              <a:buNone/>
              <a:defRPr sz="2400"/>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Headline design 2">
  <p:cSld name="CUSTOM_18">
    <p:spTree>
      <p:nvGrpSpPr>
        <p:cNvPr id="1" name="Shape 151"/>
        <p:cNvGrpSpPr/>
        <p:nvPr/>
      </p:nvGrpSpPr>
      <p:grpSpPr>
        <a:xfrm>
          <a:off x="0" y="0"/>
          <a:ext cx="0" cy="0"/>
          <a:chOff x="0" y="0"/>
          <a:chExt cx="0" cy="0"/>
        </a:xfrm>
      </p:grpSpPr>
      <p:sp>
        <p:nvSpPr>
          <p:cNvPr id="152" name="Google Shape;152;p31"/>
          <p:cNvSpPr/>
          <p:nvPr/>
        </p:nvSpPr>
        <p:spPr>
          <a:xfrm>
            <a:off x="2522400" y="753125"/>
            <a:ext cx="4099200" cy="35832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B7B7B7"/>
              </a:solidFill>
              <a:latin typeface="Arial"/>
              <a:ea typeface="Arial"/>
              <a:cs typeface="Arial"/>
              <a:sym typeface="Arial"/>
            </a:endParaRPr>
          </a:p>
        </p:txBody>
      </p:sp>
      <p:sp>
        <p:nvSpPr>
          <p:cNvPr id="153" name="Google Shape;153;p31"/>
          <p:cNvSpPr txBox="1">
            <a:spLocks noGrp="1"/>
          </p:cNvSpPr>
          <p:nvPr>
            <p:ph type="ctrTitle"/>
          </p:nvPr>
        </p:nvSpPr>
        <p:spPr>
          <a:xfrm flipH="1">
            <a:off x="2730125" y="2243225"/>
            <a:ext cx="2755800" cy="1921200"/>
          </a:xfrm>
          <a:prstGeom prst="rect">
            <a:avLst/>
          </a:prstGeom>
          <a:noFill/>
          <a:ln>
            <a:noFill/>
          </a:ln>
        </p:spPr>
        <p:txBody>
          <a:bodyPr spcFirstLastPara="1" wrap="square" lIns="91425" tIns="91425" rIns="91425" bIns="91425" anchor="b" anchorCtr="0">
            <a:noAutofit/>
          </a:bodyPr>
          <a:lstStyle>
            <a:lvl1pPr lvl="0" algn="r" rtl="0">
              <a:lnSpc>
                <a:spcPct val="100000"/>
              </a:lnSpc>
              <a:spcBef>
                <a:spcPts val="0"/>
              </a:spcBef>
              <a:spcAft>
                <a:spcPts val="0"/>
              </a:spcAft>
              <a:buClr>
                <a:srgbClr val="B7B7B7"/>
              </a:buClr>
              <a:buSzPts val="3600"/>
              <a:buNone/>
              <a:defRPr sz="3600">
                <a:solidFill>
                  <a:srgbClr val="B7B7B7"/>
                </a:solidFill>
              </a:defRPr>
            </a:lvl1pPr>
            <a:lvl2pPr lvl="1" algn="r" rtl="0">
              <a:lnSpc>
                <a:spcPct val="100000"/>
              </a:lnSpc>
              <a:spcBef>
                <a:spcPts val="0"/>
              </a:spcBef>
              <a:spcAft>
                <a:spcPts val="0"/>
              </a:spcAft>
              <a:buClr>
                <a:srgbClr val="B7B7B7"/>
              </a:buClr>
              <a:buSzPts val="6500"/>
              <a:buNone/>
              <a:defRPr sz="6500">
                <a:solidFill>
                  <a:srgbClr val="B7B7B7"/>
                </a:solidFill>
              </a:defRPr>
            </a:lvl2pPr>
            <a:lvl3pPr lvl="2" algn="r" rtl="0">
              <a:lnSpc>
                <a:spcPct val="100000"/>
              </a:lnSpc>
              <a:spcBef>
                <a:spcPts val="0"/>
              </a:spcBef>
              <a:spcAft>
                <a:spcPts val="0"/>
              </a:spcAft>
              <a:buClr>
                <a:srgbClr val="B7B7B7"/>
              </a:buClr>
              <a:buSzPts val="6500"/>
              <a:buNone/>
              <a:defRPr sz="6500">
                <a:solidFill>
                  <a:srgbClr val="B7B7B7"/>
                </a:solidFill>
              </a:defRPr>
            </a:lvl3pPr>
            <a:lvl4pPr lvl="3" algn="r" rtl="0">
              <a:lnSpc>
                <a:spcPct val="100000"/>
              </a:lnSpc>
              <a:spcBef>
                <a:spcPts val="0"/>
              </a:spcBef>
              <a:spcAft>
                <a:spcPts val="0"/>
              </a:spcAft>
              <a:buClr>
                <a:srgbClr val="B7B7B7"/>
              </a:buClr>
              <a:buSzPts val="6500"/>
              <a:buNone/>
              <a:defRPr sz="6500">
                <a:solidFill>
                  <a:srgbClr val="B7B7B7"/>
                </a:solidFill>
              </a:defRPr>
            </a:lvl4pPr>
            <a:lvl5pPr lvl="4" algn="r" rtl="0">
              <a:lnSpc>
                <a:spcPct val="100000"/>
              </a:lnSpc>
              <a:spcBef>
                <a:spcPts val="0"/>
              </a:spcBef>
              <a:spcAft>
                <a:spcPts val="0"/>
              </a:spcAft>
              <a:buClr>
                <a:srgbClr val="B7B7B7"/>
              </a:buClr>
              <a:buSzPts val="6500"/>
              <a:buNone/>
              <a:defRPr sz="6500">
                <a:solidFill>
                  <a:srgbClr val="B7B7B7"/>
                </a:solidFill>
              </a:defRPr>
            </a:lvl5pPr>
            <a:lvl6pPr lvl="5" algn="r" rtl="0">
              <a:lnSpc>
                <a:spcPct val="100000"/>
              </a:lnSpc>
              <a:spcBef>
                <a:spcPts val="0"/>
              </a:spcBef>
              <a:spcAft>
                <a:spcPts val="0"/>
              </a:spcAft>
              <a:buClr>
                <a:srgbClr val="B7B7B7"/>
              </a:buClr>
              <a:buSzPts val="6500"/>
              <a:buNone/>
              <a:defRPr sz="6500">
                <a:solidFill>
                  <a:srgbClr val="B7B7B7"/>
                </a:solidFill>
              </a:defRPr>
            </a:lvl6pPr>
            <a:lvl7pPr lvl="6" algn="r" rtl="0">
              <a:lnSpc>
                <a:spcPct val="100000"/>
              </a:lnSpc>
              <a:spcBef>
                <a:spcPts val="0"/>
              </a:spcBef>
              <a:spcAft>
                <a:spcPts val="0"/>
              </a:spcAft>
              <a:buClr>
                <a:srgbClr val="B7B7B7"/>
              </a:buClr>
              <a:buSzPts val="6500"/>
              <a:buNone/>
              <a:defRPr sz="6500">
                <a:solidFill>
                  <a:srgbClr val="B7B7B7"/>
                </a:solidFill>
              </a:defRPr>
            </a:lvl7pPr>
            <a:lvl8pPr lvl="7" algn="r" rtl="0">
              <a:lnSpc>
                <a:spcPct val="100000"/>
              </a:lnSpc>
              <a:spcBef>
                <a:spcPts val="0"/>
              </a:spcBef>
              <a:spcAft>
                <a:spcPts val="0"/>
              </a:spcAft>
              <a:buClr>
                <a:srgbClr val="B7B7B7"/>
              </a:buClr>
              <a:buSzPts val="6500"/>
              <a:buNone/>
              <a:defRPr sz="6500">
                <a:solidFill>
                  <a:srgbClr val="B7B7B7"/>
                </a:solidFill>
              </a:defRPr>
            </a:lvl8pPr>
            <a:lvl9pPr lvl="8" algn="r" rtl="0">
              <a:lnSpc>
                <a:spcPct val="100000"/>
              </a:lnSpc>
              <a:spcBef>
                <a:spcPts val="0"/>
              </a:spcBef>
              <a:spcAft>
                <a:spcPts val="0"/>
              </a:spcAft>
              <a:buClr>
                <a:srgbClr val="B7B7B7"/>
              </a:buClr>
              <a:buSzPts val="6500"/>
              <a:buNone/>
              <a:defRPr sz="6500">
                <a:solidFill>
                  <a:srgbClr val="B7B7B7"/>
                </a:solidFill>
              </a:defRPr>
            </a:lvl9pPr>
          </a:lstStyle>
          <a:p>
            <a:endParaRPr/>
          </a:p>
        </p:txBody>
      </p:sp>
      <p:sp>
        <p:nvSpPr>
          <p:cNvPr id="154" name="Google Shape;154;p31"/>
          <p:cNvSpPr txBox="1">
            <a:spLocks noGrp="1"/>
          </p:cNvSpPr>
          <p:nvPr>
            <p:ph type="title" idx="2"/>
          </p:nvPr>
        </p:nvSpPr>
        <p:spPr>
          <a:xfrm flipH="1">
            <a:off x="3514050" y="2419325"/>
            <a:ext cx="4488300" cy="1622400"/>
          </a:xfrm>
          <a:prstGeom prst="rect">
            <a:avLst/>
          </a:prstGeom>
          <a:noFill/>
          <a:ln>
            <a:noFill/>
          </a:ln>
        </p:spPr>
        <p:txBody>
          <a:bodyPr spcFirstLastPara="1" wrap="square" lIns="91425" tIns="91425" rIns="91425" bIns="91425" anchor="ctr" anchorCtr="0">
            <a:noAutofit/>
          </a:bodyPr>
          <a:lstStyle>
            <a:lvl1pPr lvl="0" algn="r" rtl="0">
              <a:lnSpc>
                <a:spcPct val="100000"/>
              </a:lnSpc>
              <a:spcBef>
                <a:spcPts val="0"/>
              </a:spcBef>
              <a:spcAft>
                <a:spcPts val="0"/>
              </a:spcAft>
              <a:buClr>
                <a:srgbClr val="B7B7B7"/>
              </a:buClr>
              <a:buSzPts val="16000"/>
              <a:buNone/>
              <a:defRPr sz="16000">
                <a:solidFill>
                  <a:srgbClr val="B7B7B7"/>
                </a:solidFill>
              </a:defRPr>
            </a:lvl1pPr>
            <a:lvl2pPr lvl="1" algn="l" rtl="0">
              <a:lnSpc>
                <a:spcPct val="100000"/>
              </a:lnSpc>
              <a:spcBef>
                <a:spcPts val="0"/>
              </a:spcBef>
              <a:spcAft>
                <a:spcPts val="0"/>
              </a:spcAft>
              <a:buClr>
                <a:srgbClr val="B7B7B7"/>
              </a:buClr>
              <a:buSzPts val="14000"/>
              <a:buFont typeface="Fira Sans Extra Condensed Medium"/>
              <a:buNone/>
              <a:defRPr sz="14000">
                <a:solidFill>
                  <a:srgbClr val="B7B7B7"/>
                </a:solidFill>
                <a:latin typeface="Fira Sans Extra Condensed Medium"/>
                <a:ea typeface="Fira Sans Extra Condensed Medium"/>
                <a:cs typeface="Fira Sans Extra Condensed Medium"/>
                <a:sym typeface="Fira Sans Extra Condensed Medium"/>
              </a:defRPr>
            </a:lvl2pPr>
            <a:lvl3pPr lvl="2" algn="l" rtl="0">
              <a:lnSpc>
                <a:spcPct val="100000"/>
              </a:lnSpc>
              <a:spcBef>
                <a:spcPts val="0"/>
              </a:spcBef>
              <a:spcAft>
                <a:spcPts val="0"/>
              </a:spcAft>
              <a:buClr>
                <a:srgbClr val="B7B7B7"/>
              </a:buClr>
              <a:buSzPts val="14000"/>
              <a:buFont typeface="Fira Sans Extra Condensed Medium"/>
              <a:buNone/>
              <a:defRPr sz="14000">
                <a:solidFill>
                  <a:srgbClr val="B7B7B7"/>
                </a:solidFill>
                <a:latin typeface="Fira Sans Extra Condensed Medium"/>
                <a:ea typeface="Fira Sans Extra Condensed Medium"/>
                <a:cs typeface="Fira Sans Extra Condensed Medium"/>
                <a:sym typeface="Fira Sans Extra Condensed Medium"/>
              </a:defRPr>
            </a:lvl3pPr>
            <a:lvl4pPr lvl="3" algn="l" rtl="0">
              <a:lnSpc>
                <a:spcPct val="100000"/>
              </a:lnSpc>
              <a:spcBef>
                <a:spcPts val="0"/>
              </a:spcBef>
              <a:spcAft>
                <a:spcPts val="0"/>
              </a:spcAft>
              <a:buClr>
                <a:srgbClr val="B7B7B7"/>
              </a:buClr>
              <a:buSzPts val="14000"/>
              <a:buFont typeface="Fira Sans Extra Condensed Medium"/>
              <a:buNone/>
              <a:defRPr sz="14000">
                <a:solidFill>
                  <a:srgbClr val="B7B7B7"/>
                </a:solidFill>
                <a:latin typeface="Fira Sans Extra Condensed Medium"/>
                <a:ea typeface="Fira Sans Extra Condensed Medium"/>
                <a:cs typeface="Fira Sans Extra Condensed Medium"/>
                <a:sym typeface="Fira Sans Extra Condensed Medium"/>
              </a:defRPr>
            </a:lvl4pPr>
            <a:lvl5pPr lvl="4" algn="l" rtl="0">
              <a:lnSpc>
                <a:spcPct val="100000"/>
              </a:lnSpc>
              <a:spcBef>
                <a:spcPts val="0"/>
              </a:spcBef>
              <a:spcAft>
                <a:spcPts val="0"/>
              </a:spcAft>
              <a:buClr>
                <a:srgbClr val="B7B7B7"/>
              </a:buClr>
              <a:buSzPts val="14000"/>
              <a:buFont typeface="Fira Sans Extra Condensed Medium"/>
              <a:buNone/>
              <a:defRPr sz="14000">
                <a:solidFill>
                  <a:srgbClr val="B7B7B7"/>
                </a:solidFill>
                <a:latin typeface="Fira Sans Extra Condensed Medium"/>
                <a:ea typeface="Fira Sans Extra Condensed Medium"/>
                <a:cs typeface="Fira Sans Extra Condensed Medium"/>
                <a:sym typeface="Fira Sans Extra Condensed Medium"/>
              </a:defRPr>
            </a:lvl5pPr>
            <a:lvl6pPr lvl="5" algn="l" rtl="0">
              <a:lnSpc>
                <a:spcPct val="100000"/>
              </a:lnSpc>
              <a:spcBef>
                <a:spcPts val="0"/>
              </a:spcBef>
              <a:spcAft>
                <a:spcPts val="0"/>
              </a:spcAft>
              <a:buClr>
                <a:srgbClr val="B7B7B7"/>
              </a:buClr>
              <a:buSzPts val="14000"/>
              <a:buFont typeface="Fira Sans Extra Condensed Medium"/>
              <a:buNone/>
              <a:defRPr sz="14000">
                <a:solidFill>
                  <a:srgbClr val="B7B7B7"/>
                </a:solidFill>
                <a:latin typeface="Fira Sans Extra Condensed Medium"/>
                <a:ea typeface="Fira Sans Extra Condensed Medium"/>
                <a:cs typeface="Fira Sans Extra Condensed Medium"/>
                <a:sym typeface="Fira Sans Extra Condensed Medium"/>
              </a:defRPr>
            </a:lvl6pPr>
            <a:lvl7pPr lvl="6" algn="l" rtl="0">
              <a:lnSpc>
                <a:spcPct val="100000"/>
              </a:lnSpc>
              <a:spcBef>
                <a:spcPts val="0"/>
              </a:spcBef>
              <a:spcAft>
                <a:spcPts val="0"/>
              </a:spcAft>
              <a:buClr>
                <a:srgbClr val="B7B7B7"/>
              </a:buClr>
              <a:buSzPts val="14000"/>
              <a:buFont typeface="Fira Sans Extra Condensed Medium"/>
              <a:buNone/>
              <a:defRPr sz="14000">
                <a:solidFill>
                  <a:srgbClr val="B7B7B7"/>
                </a:solidFill>
                <a:latin typeface="Fira Sans Extra Condensed Medium"/>
                <a:ea typeface="Fira Sans Extra Condensed Medium"/>
                <a:cs typeface="Fira Sans Extra Condensed Medium"/>
                <a:sym typeface="Fira Sans Extra Condensed Medium"/>
              </a:defRPr>
            </a:lvl7pPr>
            <a:lvl8pPr lvl="7" algn="l" rtl="0">
              <a:lnSpc>
                <a:spcPct val="100000"/>
              </a:lnSpc>
              <a:spcBef>
                <a:spcPts val="0"/>
              </a:spcBef>
              <a:spcAft>
                <a:spcPts val="0"/>
              </a:spcAft>
              <a:buClr>
                <a:srgbClr val="B7B7B7"/>
              </a:buClr>
              <a:buSzPts val="14000"/>
              <a:buFont typeface="Fira Sans Extra Condensed Medium"/>
              <a:buNone/>
              <a:defRPr sz="14000">
                <a:solidFill>
                  <a:srgbClr val="B7B7B7"/>
                </a:solidFill>
                <a:latin typeface="Fira Sans Extra Condensed Medium"/>
                <a:ea typeface="Fira Sans Extra Condensed Medium"/>
                <a:cs typeface="Fira Sans Extra Condensed Medium"/>
                <a:sym typeface="Fira Sans Extra Condensed Medium"/>
              </a:defRPr>
            </a:lvl8pPr>
            <a:lvl9pPr lvl="8" algn="l" rtl="0">
              <a:lnSpc>
                <a:spcPct val="100000"/>
              </a:lnSpc>
              <a:spcBef>
                <a:spcPts val="0"/>
              </a:spcBef>
              <a:spcAft>
                <a:spcPts val="0"/>
              </a:spcAft>
              <a:buClr>
                <a:srgbClr val="B7B7B7"/>
              </a:buClr>
              <a:buSzPts val="14000"/>
              <a:buFont typeface="Fira Sans Extra Condensed Medium"/>
              <a:buNone/>
              <a:defRPr sz="14000">
                <a:solidFill>
                  <a:srgbClr val="B7B7B7"/>
                </a:solidFill>
                <a:latin typeface="Fira Sans Extra Condensed Medium"/>
                <a:ea typeface="Fira Sans Extra Condensed Medium"/>
                <a:cs typeface="Fira Sans Extra Condensed Medium"/>
                <a:sym typeface="Fira Sans Extra Condensed Medium"/>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0"/>
        <p:cNvGrpSpPr/>
        <p:nvPr/>
      </p:nvGrpSpPr>
      <p:grpSpPr>
        <a:xfrm>
          <a:off x="0" y="0"/>
          <a:ext cx="0" cy="0"/>
          <a:chOff x="0" y="0"/>
          <a:chExt cx="0" cy="0"/>
        </a:xfrm>
      </p:grpSpPr>
      <p:sp>
        <p:nvSpPr>
          <p:cNvPr id="21" name="Google Shape;21;p4"/>
          <p:cNvSpPr txBox="1">
            <a:spLocks noGrp="1"/>
          </p:cNvSpPr>
          <p:nvPr>
            <p:ph type="ctrTitle"/>
          </p:nvPr>
        </p:nvSpPr>
        <p:spPr>
          <a:xfrm>
            <a:off x="311708" y="744575"/>
            <a:ext cx="8520600" cy="20526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a:endParaRPr/>
          </a:p>
        </p:txBody>
      </p:sp>
      <p:sp>
        <p:nvSpPr>
          <p:cNvPr id="22" name="Google Shape;22;p4"/>
          <p:cNvSpPr txBox="1">
            <a:spLocks noGrp="1"/>
          </p:cNvSpPr>
          <p:nvPr>
            <p:ph type="subTitle" idx="1"/>
          </p:nvPr>
        </p:nvSpPr>
        <p:spPr>
          <a:xfrm>
            <a:off x="311700" y="2834125"/>
            <a:ext cx="8520600" cy="792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23" name="Google Shape;23;p4"/>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 design">
  <p:cSld name="CUSTOM_6_1_1">
    <p:spTree>
      <p:nvGrpSpPr>
        <p:cNvPr id="1" name="Shape 155"/>
        <p:cNvGrpSpPr/>
        <p:nvPr/>
      </p:nvGrpSpPr>
      <p:grpSpPr>
        <a:xfrm>
          <a:off x="0" y="0"/>
          <a:ext cx="0" cy="0"/>
          <a:chOff x="0" y="0"/>
          <a:chExt cx="0" cy="0"/>
        </a:xfrm>
      </p:grpSpPr>
      <p:sp>
        <p:nvSpPr>
          <p:cNvPr id="156" name="Google Shape;156;p32"/>
          <p:cNvSpPr txBox="1">
            <a:spLocks noGrp="1"/>
          </p:cNvSpPr>
          <p:nvPr>
            <p:ph type="ctrTitle"/>
          </p:nvPr>
        </p:nvSpPr>
        <p:spPr>
          <a:xfrm>
            <a:off x="723600" y="470625"/>
            <a:ext cx="1497600" cy="946200"/>
          </a:xfrm>
          <a:prstGeom prst="rect">
            <a:avLst/>
          </a:prstGeom>
          <a:noFill/>
          <a:ln>
            <a:noFill/>
          </a:ln>
        </p:spPr>
        <p:txBody>
          <a:bodyPr spcFirstLastPara="1" wrap="square" lIns="91425" tIns="91425" rIns="91425" bIns="91425" anchor="t" anchorCtr="0">
            <a:noAutofit/>
          </a:bodyPr>
          <a:lstStyle>
            <a:lvl1pPr lvl="0" algn="l" rtl="0">
              <a:lnSpc>
                <a:spcPct val="100000"/>
              </a:lnSpc>
              <a:spcBef>
                <a:spcPts val="0"/>
              </a:spcBef>
              <a:spcAft>
                <a:spcPts val="0"/>
              </a:spcAft>
              <a:buSzPts val="1800"/>
              <a:buNone/>
              <a:defRPr sz="1800"/>
            </a:lvl1pPr>
            <a:lvl2pPr lvl="1" algn="l" rtl="0">
              <a:lnSpc>
                <a:spcPct val="100000"/>
              </a:lnSpc>
              <a:spcBef>
                <a:spcPts val="0"/>
              </a:spcBef>
              <a:spcAft>
                <a:spcPts val="0"/>
              </a:spcAft>
              <a:buSzPts val="1800"/>
              <a:buNone/>
              <a:defRPr sz="1800"/>
            </a:lvl2pPr>
            <a:lvl3pPr lvl="2" algn="l" rtl="0">
              <a:lnSpc>
                <a:spcPct val="100000"/>
              </a:lnSpc>
              <a:spcBef>
                <a:spcPts val="0"/>
              </a:spcBef>
              <a:spcAft>
                <a:spcPts val="0"/>
              </a:spcAft>
              <a:buSzPts val="1800"/>
              <a:buNone/>
              <a:defRPr sz="1800"/>
            </a:lvl3pPr>
            <a:lvl4pPr lvl="3" algn="l" rtl="0">
              <a:lnSpc>
                <a:spcPct val="100000"/>
              </a:lnSpc>
              <a:spcBef>
                <a:spcPts val="0"/>
              </a:spcBef>
              <a:spcAft>
                <a:spcPts val="0"/>
              </a:spcAft>
              <a:buSzPts val="1800"/>
              <a:buNone/>
              <a:defRPr sz="1800"/>
            </a:lvl4pPr>
            <a:lvl5pPr lvl="4" algn="l" rtl="0">
              <a:lnSpc>
                <a:spcPct val="100000"/>
              </a:lnSpc>
              <a:spcBef>
                <a:spcPts val="0"/>
              </a:spcBef>
              <a:spcAft>
                <a:spcPts val="0"/>
              </a:spcAft>
              <a:buSzPts val="1800"/>
              <a:buNone/>
              <a:defRPr sz="1800"/>
            </a:lvl5pPr>
            <a:lvl6pPr lvl="5" algn="l" rtl="0">
              <a:lnSpc>
                <a:spcPct val="100000"/>
              </a:lnSpc>
              <a:spcBef>
                <a:spcPts val="0"/>
              </a:spcBef>
              <a:spcAft>
                <a:spcPts val="0"/>
              </a:spcAft>
              <a:buSzPts val="1800"/>
              <a:buNone/>
              <a:defRPr sz="1800"/>
            </a:lvl6pPr>
            <a:lvl7pPr lvl="6" algn="l" rtl="0">
              <a:lnSpc>
                <a:spcPct val="100000"/>
              </a:lnSpc>
              <a:spcBef>
                <a:spcPts val="0"/>
              </a:spcBef>
              <a:spcAft>
                <a:spcPts val="0"/>
              </a:spcAft>
              <a:buSzPts val="1800"/>
              <a:buNone/>
              <a:defRPr sz="1800"/>
            </a:lvl7pPr>
            <a:lvl8pPr lvl="7" algn="l" rtl="0">
              <a:lnSpc>
                <a:spcPct val="100000"/>
              </a:lnSpc>
              <a:spcBef>
                <a:spcPts val="0"/>
              </a:spcBef>
              <a:spcAft>
                <a:spcPts val="0"/>
              </a:spcAft>
              <a:buSzPts val="1800"/>
              <a:buNone/>
              <a:defRPr sz="1800"/>
            </a:lvl8pPr>
            <a:lvl9pPr lvl="8" algn="l"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Headline design 3">
  <p:cSld name="CUSTOM_20">
    <p:spTree>
      <p:nvGrpSpPr>
        <p:cNvPr id="1" name="Shape 157"/>
        <p:cNvGrpSpPr/>
        <p:nvPr/>
      </p:nvGrpSpPr>
      <p:grpSpPr>
        <a:xfrm>
          <a:off x="0" y="0"/>
          <a:ext cx="0" cy="0"/>
          <a:chOff x="0" y="0"/>
          <a:chExt cx="0" cy="0"/>
        </a:xfrm>
      </p:grpSpPr>
      <p:sp>
        <p:nvSpPr>
          <p:cNvPr id="158" name="Google Shape;158;p33"/>
          <p:cNvSpPr txBox="1">
            <a:spLocks noGrp="1"/>
          </p:cNvSpPr>
          <p:nvPr>
            <p:ph type="ctrTitle"/>
          </p:nvPr>
        </p:nvSpPr>
        <p:spPr>
          <a:xfrm flipH="1">
            <a:off x="4101725" y="2243225"/>
            <a:ext cx="2755800" cy="1921200"/>
          </a:xfrm>
          <a:prstGeom prst="rect">
            <a:avLst/>
          </a:prstGeom>
          <a:noFill/>
          <a:ln>
            <a:noFill/>
          </a:ln>
        </p:spPr>
        <p:txBody>
          <a:bodyPr spcFirstLastPara="1" wrap="square" lIns="91425" tIns="91425" rIns="91425" bIns="91425" anchor="b" anchorCtr="0">
            <a:noAutofit/>
          </a:bodyPr>
          <a:lstStyle>
            <a:lvl1pPr lvl="0" algn="l" rtl="0">
              <a:lnSpc>
                <a:spcPct val="100000"/>
              </a:lnSpc>
              <a:spcBef>
                <a:spcPts val="0"/>
              </a:spcBef>
              <a:spcAft>
                <a:spcPts val="0"/>
              </a:spcAft>
              <a:buClr>
                <a:srgbClr val="CCCCCC"/>
              </a:buClr>
              <a:buSzPts val="3600"/>
              <a:buNone/>
              <a:defRPr sz="3600">
                <a:solidFill>
                  <a:srgbClr val="CCCCCC"/>
                </a:solidFill>
              </a:defRPr>
            </a:lvl1pPr>
            <a:lvl2pPr lvl="1" algn="l" rtl="0">
              <a:lnSpc>
                <a:spcPct val="100000"/>
              </a:lnSpc>
              <a:spcBef>
                <a:spcPts val="0"/>
              </a:spcBef>
              <a:spcAft>
                <a:spcPts val="0"/>
              </a:spcAft>
              <a:buClr>
                <a:srgbClr val="CCCCCC"/>
              </a:buClr>
              <a:buSzPts val="6500"/>
              <a:buNone/>
              <a:defRPr sz="6500">
                <a:solidFill>
                  <a:srgbClr val="CCCCCC"/>
                </a:solidFill>
              </a:defRPr>
            </a:lvl2pPr>
            <a:lvl3pPr lvl="2" algn="l" rtl="0">
              <a:lnSpc>
                <a:spcPct val="100000"/>
              </a:lnSpc>
              <a:spcBef>
                <a:spcPts val="0"/>
              </a:spcBef>
              <a:spcAft>
                <a:spcPts val="0"/>
              </a:spcAft>
              <a:buClr>
                <a:srgbClr val="CCCCCC"/>
              </a:buClr>
              <a:buSzPts val="6500"/>
              <a:buNone/>
              <a:defRPr sz="6500">
                <a:solidFill>
                  <a:srgbClr val="CCCCCC"/>
                </a:solidFill>
              </a:defRPr>
            </a:lvl3pPr>
            <a:lvl4pPr lvl="3" algn="l" rtl="0">
              <a:lnSpc>
                <a:spcPct val="100000"/>
              </a:lnSpc>
              <a:spcBef>
                <a:spcPts val="0"/>
              </a:spcBef>
              <a:spcAft>
                <a:spcPts val="0"/>
              </a:spcAft>
              <a:buClr>
                <a:srgbClr val="CCCCCC"/>
              </a:buClr>
              <a:buSzPts val="6500"/>
              <a:buNone/>
              <a:defRPr sz="6500">
                <a:solidFill>
                  <a:srgbClr val="CCCCCC"/>
                </a:solidFill>
              </a:defRPr>
            </a:lvl4pPr>
            <a:lvl5pPr lvl="4" algn="l" rtl="0">
              <a:lnSpc>
                <a:spcPct val="100000"/>
              </a:lnSpc>
              <a:spcBef>
                <a:spcPts val="0"/>
              </a:spcBef>
              <a:spcAft>
                <a:spcPts val="0"/>
              </a:spcAft>
              <a:buClr>
                <a:srgbClr val="CCCCCC"/>
              </a:buClr>
              <a:buSzPts val="6500"/>
              <a:buNone/>
              <a:defRPr sz="6500">
                <a:solidFill>
                  <a:srgbClr val="CCCCCC"/>
                </a:solidFill>
              </a:defRPr>
            </a:lvl5pPr>
            <a:lvl6pPr lvl="5" algn="l" rtl="0">
              <a:lnSpc>
                <a:spcPct val="100000"/>
              </a:lnSpc>
              <a:spcBef>
                <a:spcPts val="0"/>
              </a:spcBef>
              <a:spcAft>
                <a:spcPts val="0"/>
              </a:spcAft>
              <a:buClr>
                <a:srgbClr val="CCCCCC"/>
              </a:buClr>
              <a:buSzPts val="6500"/>
              <a:buNone/>
              <a:defRPr sz="6500">
                <a:solidFill>
                  <a:srgbClr val="CCCCCC"/>
                </a:solidFill>
              </a:defRPr>
            </a:lvl6pPr>
            <a:lvl7pPr lvl="6" algn="l" rtl="0">
              <a:lnSpc>
                <a:spcPct val="100000"/>
              </a:lnSpc>
              <a:spcBef>
                <a:spcPts val="0"/>
              </a:spcBef>
              <a:spcAft>
                <a:spcPts val="0"/>
              </a:spcAft>
              <a:buClr>
                <a:srgbClr val="CCCCCC"/>
              </a:buClr>
              <a:buSzPts val="6500"/>
              <a:buNone/>
              <a:defRPr sz="6500">
                <a:solidFill>
                  <a:srgbClr val="CCCCCC"/>
                </a:solidFill>
              </a:defRPr>
            </a:lvl7pPr>
            <a:lvl8pPr lvl="7" algn="l" rtl="0">
              <a:lnSpc>
                <a:spcPct val="100000"/>
              </a:lnSpc>
              <a:spcBef>
                <a:spcPts val="0"/>
              </a:spcBef>
              <a:spcAft>
                <a:spcPts val="0"/>
              </a:spcAft>
              <a:buClr>
                <a:srgbClr val="CCCCCC"/>
              </a:buClr>
              <a:buSzPts val="6500"/>
              <a:buNone/>
              <a:defRPr sz="6500">
                <a:solidFill>
                  <a:srgbClr val="CCCCCC"/>
                </a:solidFill>
              </a:defRPr>
            </a:lvl8pPr>
            <a:lvl9pPr lvl="8" algn="l" rtl="0">
              <a:lnSpc>
                <a:spcPct val="100000"/>
              </a:lnSpc>
              <a:spcBef>
                <a:spcPts val="0"/>
              </a:spcBef>
              <a:spcAft>
                <a:spcPts val="0"/>
              </a:spcAft>
              <a:buClr>
                <a:srgbClr val="CCCCCC"/>
              </a:buClr>
              <a:buSzPts val="6500"/>
              <a:buNone/>
              <a:defRPr sz="6500">
                <a:solidFill>
                  <a:srgbClr val="CCCCCC"/>
                </a:solidFill>
              </a:defRPr>
            </a:lvl9pPr>
          </a:lstStyle>
          <a:p>
            <a:endParaRPr/>
          </a:p>
        </p:txBody>
      </p:sp>
      <p:sp>
        <p:nvSpPr>
          <p:cNvPr id="159" name="Google Shape;159;p33"/>
          <p:cNvSpPr txBox="1">
            <a:spLocks noGrp="1"/>
          </p:cNvSpPr>
          <p:nvPr>
            <p:ph type="title" idx="2"/>
          </p:nvPr>
        </p:nvSpPr>
        <p:spPr>
          <a:xfrm flipH="1">
            <a:off x="-517450" y="2419325"/>
            <a:ext cx="4488300" cy="1622400"/>
          </a:xfrm>
          <a:prstGeom prst="rect">
            <a:avLst/>
          </a:prstGeom>
          <a:noFill/>
          <a:ln>
            <a:noFill/>
          </a:ln>
        </p:spPr>
        <p:txBody>
          <a:bodyPr spcFirstLastPara="1" wrap="square" lIns="91425" tIns="91425" rIns="91425" bIns="91425" anchor="ctr" anchorCtr="0">
            <a:noAutofit/>
          </a:bodyPr>
          <a:lstStyle>
            <a:lvl1pPr lvl="0" algn="r" rtl="0">
              <a:lnSpc>
                <a:spcPct val="100000"/>
              </a:lnSpc>
              <a:spcBef>
                <a:spcPts val="0"/>
              </a:spcBef>
              <a:spcAft>
                <a:spcPts val="0"/>
              </a:spcAft>
              <a:buClr>
                <a:srgbClr val="CCCCCC"/>
              </a:buClr>
              <a:buSzPts val="16000"/>
              <a:buNone/>
              <a:defRPr sz="16000">
                <a:solidFill>
                  <a:srgbClr val="CCCCCC"/>
                </a:solidFill>
              </a:defRPr>
            </a:lvl1pPr>
            <a:lvl2pPr lvl="1" algn="l" rtl="0">
              <a:lnSpc>
                <a:spcPct val="100000"/>
              </a:lnSpc>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2pPr>
            <a:lvl3pPr lvl="2" algn="l" rtl="0">
              <a:lnSpc>
                <a:spcPct val="100000"/>
              </a:lnSpc>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3pPr>
            <a:lvl4pPr lvl="3" algn="l" rtl="0">
              <a:lnSpc>
                <a:spcPct val="100000"/>
              </a:lnSpc>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4pPr>
            <a:lvl5pPr lvl="4" algn="l" rtl="0">
              <a:lnSpc>
                <a:spcPct val="100000"/>
              </a:lnSpc>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5pPr>
            <a:lvl6pPr lvl="5" algn="l" rtl="0">
              <a:lnSpc>
                <a:spcPct val="100000"/>
              </a:lnSpc>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6pPr>
            <a:lvl7pPr lvl="6" algn="l" rtl="0">
              <a:lnSpc>
                <a:spcPct val="100000"/>
              </a:lnSpc>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7pPr>
            <a:lvl8pPr lvl="7" algn="l" rtl="0">
              <a:lnSpc>
                <a:spcPct val="100000"/>
              </a:lnSpc>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8pPr>
            <a:lvl9pPr lvl="8" algn="l" rtl="0">
              <a:lnSpc>
                <a:spcPct val="100000"/>
              </a:lnSpc>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9pPr>
          </a:lstStyle>
          <a:p>
            <a:endParaRPr/>
          </a:p>
        </p:txBody>
      </p:sp>
      <p:sp>
        <p:nvSpPr>
          <p:cNvPr id="160" name="Google Shape;160;p33"/>
          <p:cNvSpPr/>
          <p:nvPr/>
        </p:nvSpPr>
        <p:spPr>
          <a:xfrm>
            <a:off x="2609300" y="753125"/>
            <a:ext cx="4099200" cy="35832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CCCCCC"/>
              </a:solidFill>
              <a:latin typeface="Arial"/>
              <a:ea typeface="Arial"/>
              <a:cs typeface="Arial"/>
              <a:sym typeface="Arial"/>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Four columns 2">
  <p:cSld name="CUSTOM_6_1_1_1">
    <p:spTree>
      <p:nvGrpSpPr>
        <p:cNvPr id="1" name="Shape 161"/>
        <p:cNvGrpSpPr/>
        <p:nvPr/>
      </p:nvGrpSpPr>
      <p:grpSpPr>
        <a:xfrm>
          <a:off x="0" y="0"/>
          <a:ext cx="0" cy="0"/>
          <a:chOff x="0" y="0"/>
          <a:chExt cx="0" cy="0"/>
        </a:xfrm>
      </p:grpSpPr>
      <p:sp>
        <p:nvSpPr>
          <p:cNvPr id="162" name="Google Shape;162;p34"/>
          <p:cNvSpPr txBox="1">
            <a:spLocks noGrp="1"/>
          </p:cNvSpPr>
          <p:nvPr>
            <p:ph type="ctrTitle"/>
          </p:nvPr>
        </p:nvSpPr>
        <p:spPr>
          <a:xfrm>
            <a:off x="2120944" y="1395950"/>
            <a:ext cx="2429400" cy="577800"/>
          </a:xfrm>
          <a:prstGeom prst="rect">
            <a:avLst/>
          </a:prstGeom>
          <a:noFill/>
          <a:ln>
            <a:noFill/>
          </a:ln>
        </p:spPr>
        <p:txBody>
          <a:bodyPr spcFirstLastPara="1" wrap="square" lIns="91425" tIns="91425" rIns="91425" bIns="91425" anchor="b" anchorCtr="0">
            <a:noAutofit/>
          </a:bodyPr>
          <a:lstStyle>
            <a:lvl1pPr lvl="0" algn="l" rtl="0">
              <a:lnSpc>
                <a:spcPct val="100000"/>
              </a:lnSpc>
              <a:spcBef>
                <a:spcPts val="0"/>
              </a:spcBef>
              <a:spcAft>
                <a:spcPts val="0"/>
              </a:spcAft>
              <a:buSzPts val="1600"/>
              <a:buNone/>
              <a:defRPr sz="1600"/>
            </a:lvl1pPr>
            <a:lvl2pPr lvl="1" algn="l" rtl="0">
              <a:lnSpc>
                <a:spcPct val="100000"/>
              </a:lnSpc>
              <a:spcBef>
                <a:spcPts val="0"/>
              </a:spcBef>
              <a:spcAft>
                <a:spcPts val="0"/>
              </a:spcAft>
              <a:buClr>
                <a:srgbClr val="000000"/>
              </a:buClr>
              <a:buSzPts val="1600"/>
              <a:buNone/>
              <a:defRPr sz="1600">
                <a:solidFill>
                  <a:srgbClr val="000000"/>
                </a:solidFill>
              </a:defRPr>
            </a:lvl2pPr>
            <a:lvl3pPr lvl="2" algn="l" rtl="0">
              <a:lnSpc>
                <a:spcPct val="100000"/>
              </a:lnSpc>
              <a:spcBef>
                <a:spcPts val="0"/>
              </a:spcBef>
              <a:spcAft>
                <a:spcPts val="0"/>
              </a:spcAft>
              <a:buClr>
                <a:srgbClr val="000000"/>
              </a:buClr>
              <a:buSzPts val="1600"/>
              <a:buNone/>
              <a:defRPr sz="1600">
                <a:solidFill>
                  <a:srgbClr val="000000"/>
                </a:solidFill>
              </a:defRPr>
            </a:lvl3pPr>
            <a:lvl4pPr lvl="3" algn="l" rtl="0">
              <a:lnSpc>
                <a:spcPct val="100000"/>
              </a:lnSpc>
              <a:spcBef>
                <a:spcPts val="0"/>
              </a:spcBef>
              <a:spcAft>
                <a:spcPts val="0"/>
              </a:spcAft>
              <a:buClr>
                <a:srgbClr val="000000"/>
              </a:buClr>
              <a:buSzPts val="1600"/>
              <a:buNone/>
              <a:defRPr sz="1600">
                <a:solidFill>
                  <a:srgbClr val="000000"/>
                </a:solidFill>
              </a:defRPr>
            </a:lvl4pPr>
            <a:lvl5pPr lvl="4" algn="l" rtl="0">
              <a:lnSpc>
                <a:spcPct val="100000"/>
              </a:lnSpc>
              <a:spcBef>
                <a:spcPts val="0"/>
              </a:spcBef>
              <a:spcAft>
                <a:spcPts val="0"/>
              </a:spcAft>
              <a:buClr>
                <a:srgbClr val="000000"/>
              </a:buClr>
              <a:buSzPts val="1600"/>
              <a:buNone/>
              <a:defRPr sz="1600">
                <a:solidFill>
                  <a:srgbClr val="000000"/>
                </a:solidFill>
              </a:defRPr>
            </a:lvl5pPr>
            <a:lvl6pPr lvl="5" algn="l" rtl="0">
              <a:lnSpc>
                <a:spcPct val="100000"/>
              </a:lnSpc>
              <a:spcBef>
                <a:spcPts val="0"/>
              </a:spcBef>
              <a:spcAft>
                <a:spcPts val="0"/>
              </a:spcAft>
              <a:buClr>
                <a:srgbClr val="000000"/>
              </a:buClr>
              <a:buSzPts val="1600"/>
              <a:buNone/>
              <a:defRPr sz="1600">
                <a:solidFill>
                  <a:srgbClr val="000000"/>
                </a:solidFill>
              </a:defRPr>
            </a:lvl6pPr>
            <a:lvl7pPr lvl="6" algn="l" rtl="0">
              <a:lnSpc>
                <a:spcPct val="100000"/>
              </a:lnSpc>
              <a:spcBef>
                <a:spcPts val="0"/>
              </a:spcBef>
              <a:spcAft>
                <a:spcPts val="0"/>
              </a:spcAft>
              <a:buClr>
                <a:srgbClr val="000000"/>
              </a:buClr>
              <a:buSzPts val="1600"/>
              <a:buNone/>
              <a:defRPr sz="1600">
                <a:solidFill>
                  <a:srgbClr val="000000"/>
                </a:solidFill>
              </a:defRPr>
            </a:lvl7pPr>
            <a:lvl8pPr lvl="7" algn="l" rtl="0">
              <a:lnSpc>
                <a:spcPct val="100000"/>
              </a:lnSpc>
              <a:spcBef>
                <a:spcPts val="0"/>
              </a:spcBef>
              <a:spcAft>
                <a:spcPts val="0"/>
              </a:spcAft>
              <a:buClr>
                <a:srgbClr val="000000"/>
              </a:buClr>
              <a:buSzPts val="1600"/>
              <a:buNone/>
              <a:defRPr sz="1600">
                <a:solidFill>
                  <a:srgbClr val="000000"/>
                </a:solidFill>
              </a:defRPr>
            </a:lvl8pPr>
            <a:lvl9pPr lvl="8" algn="l" rtl="0">
              <a:lnSpc>
                <a:spcPct val="100000"/>
              </a:lnSpc>
              <a:spcBef>
                <a:spcPts val="0"/>
              </a:spcBef>
              <a:spcAft>
                <a:spcPts val="0"/>
              </a:spcAft>
              <a:buClr>
                <a:srgbClr val="000000"/>
              </a:buClr>
              <a:buSzPts val="1600"/>
              <a:buNone/>
              <a:defRPr sz="1600">
                <a:solidFill>
                  <a:srgbClr val="000000"/>
                </a:solidFill>
              </a:defRPr>
            </a:lvl9pPr>
          </a:lstStyle>
          <a:p>
            <a:endParaRPr/>
          </a:p>
        </p:txBody>
      </p:sp>
      <p:sp>
        <p:nvSpPr>
          <p:cNvPr id="163" name="Google Shape;163;p34"/>
          <p:cNvSpPr txBox="1">
            <a:spLocks noGrp="1"/>
          </p:cNvSpPr>
          <p:nvPr>
            <p:ph type="subTitle" idx="1"/>
          </p:nvPr>
        </p:nvSpPr>
        <p:spPr>
          <a:xfrm>
            <a:off x="2120944" y="1857424"/>
            <a:ext cx="1826400" cy="367800"/>
          </a:xfrm>
          <a:prstGeom prst="rect">
            <a:avLst/>
          </a:prstGeom>
          <a:noFill/>
          <a:ln>
            <a:noFill/>
          </a:ln>
        </p:spPr>
        <p:txBody>
          <a:bodyPr spcFirstLastPara="1" wrap="square" lIns="91425" tIns="91425" rIns="91425" bIns="91425" anchor="t" anchorCtr="0">
            <a:noAutofit/>
          </a:bodyPr>
          <a:lstStyle>
            <a:lvl1pPr lvl="0" algn="l" rtl="0">
              <a:lnSpc>
                <a:spcPct val="100000"/>
              </a:lnSpc>
              <a:spcBef>
                <a:spcPts val="0"/>
              </a:spcBef>
              <a:spcAft>
                <a:spcPts val="0"/>
              </a:spcAft>
              <a:buSzPts val="1000"/>
              <a:buNone/>
              <a:defRPr sz="1000"/>
            </a:lvl1pPr>
            <a:lvl2pPr lvl="1" algn="l" rtl="0">
              <a:lnSpc>
                <a:spcPct val="100000"/>
              </a:lnSpc>
              <a:spcBef>
                <a:spcPts val="0"/>
              </a:spcBef>
              <a:spcAft>
                <a:spcPts val="0"/>
              </a:spcAft>
              <a:buSzPts val="1000"/>
              <a:buNone/>
              <a:defRPr sz="1000"/>
            </a:lvl2pPr>
            <a:lvl3pPr lvl="2" algn="l" rtl="0">
              <a:lnSpc>
                <a:spcPct val="100000"/>
              </a:lnSpc>
              <a:spcBef>
                <a:spcPts val="0"/>
              </a:spcBef>
              <a:spcAft>
                <a:spcPts val="0"/>
              </a:spcAft>
              <a:buSzPts val="1000"/>
              <a:buNone/>
              <a:defRPr sz="1000"/>
            </a:lvl3pPr>
            <a:lvl4pPr lvl="3" algn="l" rtl="0">
              <a:lnSpc>
                <a:spcPct val="100000"/>
              </a:lnSpc>
              <a:spcBef>
                <a:spcPts val="0"/>
              </a:spcBef>
              <a:spcAft>
                <a:spcPts val="0"/>
              </a:spcAft>
              <a:buSzPts val="1000"/>
              <a:buNone/>
              <a:defRPr sz="1000"/>
            </a:lvl4pPr>
            <a:lvl5pPr lvl="4" algn="l" rtl="0">
              <a:lnSpc>
                <a:spcPct val="100000"/>
              </a:lnSpc>
              <a:spcBef>
                <a:spcPts val="0"/>
              </a:spcBef>
              <a:spcAft>
                <a:spcPts val="0"/>
              </a:spcAft>
              <a:buSzPts val="1000"/>
              <a:buNone/>
              <a:defRPr sz="1000"/>
            </a:lvl5pPr>
            <a:lvl6pPr lvl="5" algn="l" rtl="0">
              <a:lnSpc>
                <a:spcPct val="100000"/>
              </a:lnSpc>
              <a:spcBef>
                <a:spcPts val="0"/>
              </a:spcBef>
              <a:spcAft>
                <a:spcPts val="0"/>
              </a:spcAft>
              <a:buSzPts val="1000"/>
              <a:buNone/>
              <a:defRPr sz="1000"/>
            </a:lvl6pPr>
            <a:lvl7pPr lvl="6" algn="l" rtl="0">
              <a:lnSpc>
                <a:spcPct val="100000"/>
              </a:lnSpc>
              <a:spcBef>
                <a:spcPts val="0"/>
              </a:spcBef>
              <a:spcAft>
                <a:spcPts val="0"/>
              </a:spcAft>
              <a:buSzPts val="1000"/>
              <a:buNone/>
              <a:defRPr sz="1000"/>
            </a:lvl7pPr>
            <a:lvl8pPr lvl="7" algn="l" rtl="0">
              <a:lnSpc>
                <a:spcPct val="100000"/>
              </a:lnSpc>
              <a:spcBef>
                <a:spcPts val="0"/>
              </a:spcBef>
              <a:spcAft>
                <a:spcPts val="0"/>
              </a:spcAft>
              <a:buSzPts val="1000"/>
              <a:buNone/>
              <a:defRPr sz="1000"/>
            </a:lvl8pPr>
            <a:lvl9pPr lvl="8" algn="l" rtl="0">
              <a:lnSpc>
                <a:spcPct val="100000"/>
              </a:lnSpc>
              <a:spcBef>
                <a:spcPts val="0"/>
              </a:spcBef>
              <a:spcAft>
                <a:spcPts val="0"/>
              </a:spcAft>
              <a:buSzPts val="1000"/>
              <a:buNone/>
              <a:defRPr sz="1000"/>
            </a:lvl9pPr>
          </a:lstStyle>
          <a:p>
            <a:endParaRPr/>
          </a:p>
        </p:txBody>
      </p:sp>
      <p:sp>
        <p:nvSpPr>
          <p:cNvPr id="164" name="Google Shape;164;p34"/>
          <p:cNvSpPr txBox="1">
            <a:spLocks noGrp="1"/>
          </p:cNvSpPr>
          <p:nvPr>
            <p:ph type="ctrTitle" idx="2"/>
          </p:nvPr>
        </p:nvSpPr>
        <p:spPr>
          <a:xfrm>
            <a:off x="4593656" y="1392550"/>
            <a:ext cx="2429400" cy="577800"/>
          </a:xfrm>
          <a:prstGeom prst="rect">
            <a:avLst/>
          </a:prstGeom>
          <a:noFill/>
          <a:ln>
            <a:noFill/>
          </a:ln>
        </p:spPr>
        <p:txBody>
          <a:bodyPr spcFirstLastPara="1" wrap="square" lIns="91425" tIns="91425" rIns="91425" bIns="91425" anchor="b" anchorCtr="0">
            <a:noAutofit/>
          </a:bodyPr>
          <a:lstStyle>
            <a:lvl1pPr lvl="0" algn="r" rtl="0">
              <a:lnSpc>
                <a:spcPct val="100000"/>
              </a:lnSpc>
              <a:spcBef>
                <a:spcPts val="0"/>
              </a:spcBef>
              <a:spcAft>
                <a:spcPts val="0"/>
              </a:spcAft>
              <a:buSzPts val="1600"/>
              <a:buNone/>
              <a:defRPr sz="1600"/>
            </a:lvl1pPr>
            <a:lvl2pPr lvl="1" algn="r" rtl="0">
              <a:lnSpc>
                <a:spcPct val="100000"/>
              </a:lnSpc>
              <a:spcBef>
                <a:spcPts val="0"/>
              </a:spcBef>
              <a:spcAft>
                <a:spcPts val="0"/>
              </a:spcAft>
              <a:buClr>
                <a:srgbClr val="000000"/>
              </a:buClr>
              <a:buSzPts val="1600"/>
              <a:buNone/>
              <a:defRPr sz="1600">
                <a:solidFill>
                  <a:srgbClr val="000000"/>
                </a:solidFill>
              </a:defRPr>
            </a:lvl2pPr>
            <a:lvl3pPr lvl="2" algn="r" rtl="0">
              <a:lnSpc>
                <a:spcPct val="100000"/>
              </a:lnSpc>
              <a:spcBef>
                <a:spcPts val="0"/>
              </a:spcBef>
              <a:spcAft>
                <a:spcPts val="0"/>
              </a:spcAft>
              <a:buClr>
                <a:srgbClr val="000000"/>
              </a:buClr>
              <a:buSzPts val="1600"/>
              <a:buNone/>
              <a:defRPr sz="1600">
                <a:solidFill>
                  <a:srgbClr val="000000"/>
                </a:solidFill>
              </a:defRPr>
            </a:lvl3pPr>
            <a:lvl4pPr lvl="3" algn="r" rtl="0">
              <a:lnSpc>
                <a:spcPct val="100000"/>
              </a:lnSpc>
              <a:spcBef>
                <a:spcPts val="0"/>
              </a:spcBef>
              <a:spcAft>
                <a:spcPts val="0"/>
              </a:spcAft>
              <a:buClr>
                <a:srgbClr val="000000"/>
              </a:buClr>
              <a:buSzPts val="1600"/>
              <a:buNone/>
              <a:defRPr sz="1600">
                <a:solidFill>
                  <a:srgbClr val="000000"/>
                </a:solidFill>
              </a:defRPr>
            </a:lvl4pPr>
            <a:lvl5pPr lvl="4" algn="r" rtl="0">
              <a:lnSpc>
                <a:spcPct val="100000"/>
              </a:lnSpc>
              <a:spcBef>
                <a:spcPts val="0"/>
              </a:spcBef>
              <a:spcAft>
                <a:spcPts val="0"/>
              </a:spcAft>
              <a:buClr>
                <a:srgbClr val="000000"/>
              </a:buClr>
              <a:buSzPts val="1600"/>
              <a:buNone/>
              <a:defRPr sz="1600">
                <a:solidFill>
                  <a:srgbClr val="000000"/>
                </a:solidFill>
              </a:defRPr>
            </a:lvl5pPr>
            <a:lvl6pPr lvl="5" algn="r" rtl="0">
              <a:lnSpc>
                <a:spcPct val="100000"/>
              </a:lnSpc>
              <a:spcBef>
                <a:spcPts val="0"/>
              </a:spcBef>
              <a:spcAft>
                <a:spcPts val="0"/>
              </a:spcAft>
              <a:buClr>
                <a:srgbClr val="000000"/>
              </a:buClr>
              <a:buSzPts val="1600"/>
              <a:buNone/>
              <a:defRPr sz="1600">
                <a:solidFill>
                  <a:srgbClr val="000000"/>
                </a:solidFill>
              </a:defRPr>
            </a:lvl6pPr>
            <a:lvl7pPr lvl="6" algn="r" rtl="0">
              <a:lnSpc>
                <a:spcPct val="100000"/>
              </a:lnSpc>
              <a:spcBef>
                <a:spcPts val="0"/>
              </a:spcBef>
              <a:spcAft>
                <a:spcPts val="0"/>
              </a:spcAft>
              <a:buClr>
                <a:srgbClr val="000000"/>
              </a:buClr>
              <a:buSzPts val="1600"/>
              <a:buNone/>
              <a:defRPr sz="1600">
                <a:solidFill>
                  <a:srgbClr val="000000"/>
                </a:solidFill>
              </a:defRPr>
            </a:lvl7pPr>
            <a:lvl8pPr lvl="7" algn="r" rtl="0">
              <a:lnSpc>
                <a:spcPct val="100000"/>
              </a:lnSpc>
              <a:spcBef>
                <a:spcPts val="0"/>
              </a:spcBef>
              <a:spcAft>
                <a:spcPts val="0"/>
              </a:spcAft>
              <a:buClr>
                <a:srgbClr val="000000"/>
              </a:buClr>
              <a:buSzPts val="1600"/>
              <a:buNone/>
              <a:defRPr sz="1600">
                <a:solidFill>
                  <a:srgbClr val="000000"/>
                </a:solidFill>
              </a:defRPr>
            </a:lvl8pPr>
            <a:lvl9pPr lvl="8" algn="r" rtl="0">
              <a:lnSpc>
                <a:spcPct val="100000"/>
              </a:lnSpc>
              <a:spcBef>
                <a:spcPts val="0"/>
              </a:spcBef>
              <a:spcAft>
                <a:spcPts val="0"/>
              </a:spcAft>
              <a:buClr>
                <a:srgbClr val="000000"/>
              </a:buClr>
              <a:buSzPts val="1600"/>
              <a:buNone/>
              <a:defRPr sz="1600">
                <a:solidFill>
                  <a:srgbClr val="000000"/>
                </a:solidFill>
              </a:defRPr>
            </a:lvl9pPr>
          </a:lstStyle>
          <a:p>
            <a:endParaRPr/>
          </a:p>
        </p:txBody>
      </p:sp>
      <p:sp>
        <p:nvSpPr>
          <p:cNvPr id="165" name="Google Shape;165;p34"/>
          <p:cNvSpPr txBox="1">
            <a:spLocks noGrp="1"/>
          </p:cNvSpPr>
          <p:nvPr>
            <p:ph type="subTitle" idx="3"/>
          </p:nvPr>
        </p:nvSpPr>
        <p:spPr>
          <a:xfrm>
            <a:off x="5196656" y="1854021"/>
            <a:ext cx="1826400" cy="367800"/>
          </a:xfrm>
          <a:prstGeom prst="rect">
            <a:avLst/>
          </a:prstGeom>
          <a:noFill/>
          <a:ln>
            <a:noFill/>
          </a:ln>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166" name="Google Shape;166;p34"/>
          <p:cNvSpPr txBox="1">
            <a:spLocks noGrp="1"/>
          </p:cNvSpPr>
          <p:nvPr>
            <p:ph type="ctrTitle" idx="4"/>
          </p:nvPr>
        </p:nvSpPr>
        <p:spPr>
          <a:xfrm>
            <a:off x="2120944" y="2921676"/>
            <a:ext cx="2429400" cy="577800"/>
          </a:xfrm>
          <a:prstGeom prst="rect">
            <a:avLst/>
          </a:prstGeom>
          <a:noFill/>
          <a:ln>
            <a:noFill/>
          </a:ln>
        </p:spPr>
        <p:txBody>
          <a:bodyPr spcFirstLastPara="1" wrap="square" lIns="91425" tIns="91425" rIns="91425" bIns="91425" anchor="b" anchorCtr="0">
            <a:noAutofit/>
          </a:bodyPr>
          <a:lstStyle>
            <a:lvl1pPr lvl="0" algn="l" rtl="0">
              <a:lnSpc>
                <a:spcPct val="100000"/>
              </a:lnSpc>
              <a:spcBef>
                <a:spcPts val="0"/>
              </a:spcBef>
              <a:spcAft>
                <a:spcPts val="0"/>
              </a:spcAft>
              <a:buSzPts val="1600"/>
              <a:buNone/>
              <a:defRPr sz="1600"/>
            </a:lvl1pPr>
            <a:lvl2pPr lvl="1" algn="l" rtl="0">
              <a:lnSpc>
                <a:spcPct val="100000"/>
              </a:lnSpc>
              <a:spcBef>
                <a:spcPts val="0"/>
              </a:spcBef>
              <a:spcAft>
                <a:spcPts val="0"/>
              </a:spcAft>
              <a:buClr>
                <a:srgbClr val="000000"/>
              </a:buClr>
              <a:buSzPts val="1600"/>
              <a:buNone/>
              <a:defRPr sz="1600">
                <a:solidFill>
                  <a:srgbClr val="000000"/>
                </a:solidFill>
              </a:defRPr>
            </a:lvl2pPr>
            <a:lvl3pPr lvl="2" algn="l" rtl="0">
              <a:lnSpc>
                <a:spcPct val="100000"/>
              </a:lnSpc>
              <a:spcBef>
                <a:spcPts val="0"/>
              </a:spcBef>
              <a:spcAft>
                <a:spcPts val="0"/>
              </a:spcAft>
              <a:buClr>
                <a:srgbClr val="000000"/>
              </a:buClr>
              <a:buSzPts val="1600"/>
              <a:buNone/>
              <a:defRPr sz="1600">
                <a:solidFill>
                  <a:srgbClr val="000000"/>
                </a:solidFill>
              </a:defRPr>
            </a:lvl3pPr>
            <a:lvl4pPr lvl="3" algn="l" rtl="0">
              <a:lnSpc>
                <a:spcPct val="100000"/>
              </a:lnSpc>
              <a:spcBef>
                <a:spcPts val="0"/>
              </a:spcBef>
              <a:spcAft>
                <a:spcPts val="0"/>
              </a:spcAft>
              <a:buClr>
                <a:srgbClr val="000000"/>
              </a:buClr>
              <a:buSzPts val="1600"/>
              <a:buNone/>
              <a:defRPr sz="1600">
                <a:solidFill>
                  <a:srgbClr val="000000"/>
                </a:solidFill>
              </a:defRPr>
            </a:lvl4pPr>
            <a:lvl5pPr lvl="4" algn="l" rtl="0">
              <a:lnSpc>
                <a:spcPct val="100000"/>
              </a:lnSpc>
              <a:spcBef>
                <a:spcPts val="0"/>
              </a:spcBef>
              <a:spcAft>
                <a:spcPts val="0"/>
              </a:spcAft>
              <a:buClr>
                <a:srgbClr val="000000"/>
              </a:buClr>
              <a:buSzPts val="1600"/>
              <a:buNone/>
              <a:defRPr sz="1600">
                <a:solidFill>
                  <a:srgbClr val="000000"/>
                </a:solidFill>
              </a:defRPr>
            </a:lvl5pPr>
            <a:lvl6pPr lvl="5" algn="l" rtl="0">
              <a:lnSpc>
                <a:spcPct val="100000"/>
              </a:lnSpc>
              <a:spcBef>
                <a:spcPts val="0"/>
              </a:spcBef>
              <a:spcAft>
                <a:spcPts val="0"/>
              </a:spcAft>
              <a:buClr>
                <a:srgbClr val="000000"/>
              </a:buClr>
              <a:buSzPts val="1600"/>
              <a:buNone/>
              <a:defRPr sz="1600">
                <a:solidFill>
                  <a:srgbClr val="000000"/>
                </a:solidFill>
              </a:defRPr>
            </a:lvl6pPr>
            <a:lvl7pPr lvl="6" algn="l" rtl="0">
              <a:lnSpc>
                <a:spcPct val="100000"/>
              </a:lnSpc>
              <a:spcBef>
                <a:spcPts val="0"/>
              </a:spcBef>
              <a:spcAft>
                <a:spcPts val="0"/>
              </a:spcAft>
              <a:buClr>
                <a:srgbClr val="000000"/>
              </a:buClr>
              <a:buSzPts val="1600"/>
              <a:buNone/>
              <a:defRPr sz="1600">
                <a:solidFill>
                  <a:srgbClr val="000000"/>
                </a:solidFill>
              </a:defRPr>
            </a:lvl7pPr>
            <a:lvl8pPr lvl="7" algn="l" rtl="0">
              <a:lnSpc>
                <a:spcPct val="100000"/>
              </a:lnSpc>
              <a:spcBef>
                <a:spcPts val="0"/>
              </a:spcBef>
              <a:spcAft>
                <a:spcPts val="0"/>
              </a:spcAft>
              <a:buClr>
                <a:srgbClr val="000000"/>
              </a:buClr>
              <a:buSzPts val="1600"/>
              <a:buNone/>
              <a:defRPr sz="1600">
                <a:solidFill>
                  <a:srgbClr val="000000"/>
                </a:solidFill>
              </a:defRPr>
            </a:lvl8pPr>
            <a:lvl9pPr lvl="8" algn="l" rtl="0">
              <a:lnSpc>
                <a:spcPct val="100000"/>
              </a:lnSpc>
              <a:spcBef>
                <a:spcPts val="0"/>
              </a:spcBef>
              <a:spcAft>
                <a:spcPts val="0"/>
              </a:spcAft>
              <a:buClr>
                <a:srgbClr val="000000"/>
              </a:buClr>
              <a:buSzPts val="1600"/>
              <a:buNone/>
              <a:defRPr sz="1600">
                <a:solidFill>
                  <a:srgbClr val="000000"/>
                </a:solidFill>
              </a:defRPr>
            </a:lvl9pPr>
          </a:lstStyle>
          <a:p>
            <a:endParaRPr/>
          </a:p>
        </p:txBody>
      </p:sp>
      <p:sp>
        <p:nvSpPr>
          <p:cNvPr id="167" name="Google Shape;167;p34"/>
          <p:cNvSpPr txBox="1">
            <a:spLocks noGrp="1"/>
          </p:cNvSpPr>
          <p:nvPr>
            <p:ph type="subTitle" idx="5"/>
          </p:nvPr>
        </p:nvSpPr>
        <p:spPr>
          <a:xfrm>
            <a:off x="2120944" y="3383150"/>
            <a:ext cx="1826400" cy="367800"/>
          </a:xfrm>
          <a:prstGeom prst="rect">
            <a:avLst/>
          </a:prstGeom>
          <a:noFill/>
          <a:ln>
            <a:noFill/>
          </a:ln>
        </p:spPr>
        <p:txBody>
          <a:bodyPr spcFirstLastPara="1" wrap="square" lIns="91425" tIns="91425" rIns="91425" bIns="91425" anchor="t" anchorCtr="0">
            <a:noAutofit/>
          </a:bodyPr>
          <a:lstStyle>
            <a:lvl1pPr lvl="0" algn="l" rtl="0">
              <a:lnSpc>
                <a:spcPct val="100000"/>
              </a:lnSpc>
              <a:spcBef>
                <a:spcPts val="0"/>
              </a:spcBef>
              <a:spcAft>
                <a:spcPts val="0"/>
              </a:spcAft>
              <a:buSzPts val="1000"/>
              <a:buNone/>
              <a:defRPr sz="1000"/>
            </a:lvl1pPr>
            <a:lvl2pPr lvl="1" algn="l" rtl="0">
              <a:lnSpc>
                <a:spcPct val="100000"/>
              </a:lnSpc>
              <a:spcBef>
                <a:spcPts val="0"/>
              </a:spcBef>
              <a:spcAft>
                <a:spcPts val="0"/>
              </a:spcAft>
              <a:buSzPts val="1000"/>
              <a:buNone/>
              <a:defRPr sz="1000"/>
            </a:lvl2pPr>
            <a:lvl3pPr lvl="2" algn="l" rtl="0">
              <a:lnSpc>
                <a:spcPct val="100000"/>
              </a:lnSpc>
              <a:spcBef>
                <a:spcPts val="0"/>
              </a:spcBef>
              <a:spcAft>
                <a:spcPts val="0"/>
              </a:spcAft>
              <a:buSzPts val="1000"/>
              <a:buNone/>
              <a:defRPr sz="1000"/>
            </a:lvl3pPr>
            <a:lvl4pPr lvl="3" algn="l" rtl="0">
              <a:lnSpc>
                <a:spcPct val="100000"/>
              </a:lnSpc>
              <a:spcBef>
                <a:spcPts val="0"/>
              </a:spcBef>
              <a:spcAft>
                <a:spcPts val="0"/>
              </a:spcAft>
              <a:buSzPts val="1000"/>
              <a:buNone/>
              <a:defRPr sz="1000"/>
            </a:lvl4pPr>
            <a:lvl5pPr lvl="4" algn="l" rtl="0">
              <a:lnSpc>
                <a:spcPct val="100000"/>
              </a:lnSpc>
              <a:spcBef>
                <a:spcPts val="0"/>
              </a:spcBef>
              <a:spcAft>
                <a:spcPts val="0"/>
              </a:spcAft>
              <a:buSzPts val="1000"/>
              <a:buNone/>
              <a:defRPr sz="1000"/>
            </a:lvl5pPr>
            <a:lvl6pPr lvl="5" algn="l" rtl="0">
              <a:lnSpc>
                <a:spcPct val="100000"/>
              </a:lnSpc>
              <a:spcBef>
                <a:spcPts val="0"/>
              </a:spcBef>
              <a:spcAft>
                <a:spcPts val="0"/>
              </a:spcAft>
              <a:buSzPts val="1000"/>
              <a:buNone/>
              <a:defRPr sz="1000"/>
            </a:lvl6pPr>
            <a:lvl7pPr lvl="6" algn="l" rtl="0">
              <a:lnSpc>
                <a:spcPct val="100000"/>
              </a:lnSpc>
              <a:spcBef>
                <a:spcPts val="0"/>
              </a:spcBef>
              <a:spcAft>
                <a:spcPts val="0"/>
              </a:spcAft>
              <a:buSzPts val="1000"/>
              <a:buNone/>
              <a:defRPr sz="1000"/>
            </a:lvl7pPr>
            <a:lvl8pPr lvl="7" algn="l" rtl="0">
              <a:lnSpc>
                <a:spcPct val="100000"/>
              </a:lnSpc>
              <a:spcBef>
                <a:spcPts val="0"/>
              </a:spcBef>
              <a:spcAft>
                <a:spcPts val="0"/>
              </a:spcAft>
              <a:buSzPts val="1000"/>
              <a:buNone/>
              <a:defRPr sz="1000"/>
            </a:lvl8pPr>
            <a:lvl9pPr lvl="8" algn="l" rtl="0">
              <a:lnSpc>
                <a:spcPct val="100000"/>
              </a:lnSpc>
              <a:spcBef>
                <a:spcPts val="0"/>
              </a:spcBef>
              <a:spcAft>
                <a:spcPts val="0"/>
              </a:spcAft>
              <a:buSzPts val="1000"/>
              <a:buNone/>
              <a:defRPr sz="1000"/>
            </a:lvl9pPr>
          </a:lstStyle>
          <a:p>
            <a:endParaRPr/>
          </a:p>
        </p:txBody>
      </p:sp>
      <p:sp>
        <p:nvSpPr>
          <p:cNvPr id="168" name="Google Shape;168;p34"/>
          <p:cNvSpPr txBox="1">
            <a:spLocks noGrp="1"/>
          </p:cNvSpPr>
          <p:nvPr>
            <p:ph type="ctrTitle" idx="6"/>
          </p:nvPr>
        </p:nvSpPr>
        <p:spPr>
          <a:xfrm>
            <a:off x="4593656" y="2918279"/>
            <a:ext cx="2429400" cy="577800"/>
          </a:xfrm>
          <a:prstGeom prst="rect">
            <a:avLst/>
          </a:prstGeom>
          <a:noFill/>
          <a:ln>
            <a:noFill/>
          </a:ln>
        </p:spPr>
        <p:txBody>
          <a:bodyPr spcFirstLastPara="1" wrap="square" lIns="91425" tIns="91425" rIns="91425" bIns="91425" anchor="b" anchorCtr="0">
            <a:noAutofit/>
          </a:bodyPr>
          <a:lstStyle>
            <a:lvl1pPr lvl="0" algn="r" rtl="0">
              <a:lnSpc>
                <a:spcPct val="100000"/>
              </a:lnSpc>
              <a:spcBef>
                <a:spcPts val="0"/>
              </a:spcBef>
              <a:spcAft>
                <a:spcPts val="0"/>
              </a:spcAft>
              <a:buSzPts val="1600"/>
              <a:buNone/>
              <a:defRPr sz="1600"/>
            </a:lvl1pPr>
            <a:lvl2pPr lvl="1" algn="r" rtl="0">
              <a:lnSpc>
                <a:spcPct val="100000"/>
              </a:lnSpc>
              <a:spcBef>
                <a:spcPts val="0"/>
              </a:spcBef>
              <a:spcAft>
                <a:spcPts val="0"/>
              </a:spcAft>
              <a:buClr>
                <a:srgbClr val="000000"/>
              </a:buClr>
              <a:buSzPts val="1600"/>
              <a:buNone/>
              <a:defRPr sz="1600">
                <a:solidFill>
                  <a:srgbClr val="000000"/>
                </a:solidFill>
              </a:defRPr>
            </a:lvl2pPr>
            <a:lvl3pPr lvl="2" algn="r" rtl="0">
              <a:lnSpc>
                <a:spcPct val="100000"/>
              </a:lnSpc>
              <a:spcBef>
                <a:spcPts val="0"/>
              </a:spcBef>
              <a:spcAft>
                <a:spcPts val="0"/>
              </a:spcAft>
              <a:buClr>
                <a:srgbClr val="000000"/>
              </a:buClr>
              <a:buSzPts val="1600"/>
              <a:buNone/>
              <a:defRPr sz="1600">
                <a:solidFill>
                  <a:srgbClr val="000000"/>
                </a:solidFill>
              </a:defRPr>
            </a:lvl3pPr>
            <a:lvl4pPr lvl="3" algn="r" rtl="0">
              <a:lnSpc>
                <a:spcPct val="100000"/>
              </a:lnSpc>
              <a:spcBef>
                <a:spcPts val="0"/>
              </a:spcBef>
              <a:spcAft>
                <a:spcPts val="0"/>
              </a:spcAft>
              <a:buClr>
                <a:srgbClr val="000000"/>
              </a:buClr>
              <a:buSzPts val="1600"/>
              <a:buNone/>
              <a:defRPr sz="1600">
                <a:solidFill>
                  <a:srgbClr val="000000"/>
                </a:solidFill>
              </a:defRPr>
            </a:lvl4pPr>
            <a:lvl5pPr lvl="4" algn="r" rtl="0">
              <a:lnSpc>
                <a:spcPct val="100000"/>
              </a:lnSpc>
              <a:spcBef>
                <a:spcPts val="0"/>
              </a:spcBef>
              <a:spcAft>
                <a:spcPts val="0"/>
              </a:spcAft>
              <a:buClr>
                <a:srgbClr val="000000"/>
              </a:buClr>
              <a:buSzPts val="1600"/>
              <a:buNone/>
              <a:defRPr sz="1600">
                <a:solidFill>
                  <a:srgbClr val="000000"/>
                </a:solidFill>
              </a:defRPr>
            </a:lvl5pPr>
            <a:lvl6pPr lvl="5" algn="r" rtl="0">
              <a:lnSpc>
                <a:spcPct val="100000"/>
              </a:lnSpc>
              <a:spcBef>
                <a:spcPts val="0"/>
              </a:spcBef>
              <a:spcAft>
                <a:spcPts val="0"/>
              </a:spcAft>
              <a:buClr>
                <a:srgbClr val="000000"/>
              </a:buClr>
              <a:buSzPts val="1600"/>
              <a:buNone/>
              <a:defRPr sz="1600">
                <a:solidFill>
                  <a:srgbClr val="000000"/>
                </a:solidFill>
              </a:defRPr>
            </a:lvl6pPr>
            <a:lvl7pPr lvl="6" algn="r" rtl="0">
              <a:lnSpc>
                <a:spcPct val="100000"/>
              </a:lnSpc>
              <a:spcBef>
                <a:spcPts val="0"/>
              </a:spcBef>
              <a:spcAft>
                <a:spcPts val="0"/>
              </a:spcAft>
              <a:buClr>
                <a:srgbClr val="000000"/>
              </a:buClr>
              <a:buSzPts val="1600"/>
              <a:buNone/>
              <a:defRPr sz="1600">
                <a:solidFill>
                  <a:srgbClr val="000000"/>
                </a:solidFill>
              </a:defRPr>
            </a:lvl7pPr>
            <a:lvl8pPr lvl="7" algn="r" rtl="0">
              <a:lnSpc>
                <a:spcPct val="100000"/>
              </a:lnSpc>
              <a:spcBef>
                <a:spcPts val="0"/>
              </a:spcBef>
              <a:spcAft>
                <a:spcPts val="0"/>
              </a:spcAft>
              <a:buClr>
                <a:srgbClr val="000000"/>
              </a:buClr>
              <a:buSzPts val="1600"/>
              <a:buNone/>
              <a:defRPr sz="1600">
                <a:solidFill>
                  <a:srgbClr val="000000"/>
                </a:solidFill>
              </a:defRPr>
            </a:lvl8pPr>
            <a:lvl9pPr lvl="8" algn="r" rtl="0">
              <a:lnSpc>
                <a:spcPct val="100000"/>
              </a:lnSpc>
              <a:spcBef>
                <a:spcPts val="0"/>
              </a:spcBef>
              <a:spcAft>
                <a:spcPts val="0"/>
              </a:spcAft>
              <a:buClr>
                <a:srgbClr val="000000"/>
              </a:buClr>
              <a:buSzPts val="1600"/>
              <a:buNone/>
              <a:defRPr sz="1600">
                <a:solidFill>
                  <a:srgbClr val="000000"/>
                </a:solidFill>
              </a:defRPr>
            </a:lvl9pPr>
          </a:lstStyle>
          <a:p>
            <a:endParaRPr/>
          </a:p>
        </p:txBody>
      </p:sp>
      <p:sp>
        <p:nvSpPr>
          <p:cNvPr id="169" name="Google Shape;169;p34"/>
          <p:cNvSpPr txBox="1">
            <a:spLocks noGrp="1"/>
          </p:cNvSpPr>
          <p:nvPr>
            <p:ph type="subTitle" idx="7"/>
          </p:nvPr>
        </p:nvSpPr>
        <p:spPr>
          <a:xfrm>
            <a:off x="5196656" y="3379749"/>
            <a:ext cx="1826400" cy="367800"/>
          </a:xfrm>
          <a:prstGeom prst="rect">
            <a:avLst/>
          </a:prstGeom>
          <a:noFill/>
          <a:ln>
            <a:noFill/>
          </a:ln>
        </p:spPr>
        <p:txBody>
          <a:bodyPr spcFirstLastPara="1" wrap="square" lIns="91425" tIns="91425" rIns="91425" bIns="91425" anchor="t" anchorCtr="0">
            <a:noAutofit/>
          </a:bodyPr>
          <a:lstStyle>
            <a:lvl1pPr lvl="0" algn="r" rtl="0">
              <a:lnSpc>
                <a:spcPct val="100000"/>
              </a:lnSpc>
              <a:spcBef>
                <a:spcPts val="0"/>
              </a:spcBef>
              <a:spcAft>
                <a:spcPts val="0"/>
              </a:spcAft>
              <a:buSzPts val="1000"/>
              <a:buNone/>
              <a:defRPr sz="1000"/>
            </a:lvl1pPr>
            <a:lvl2pPr lvl="1" algn="r" rtl="0">
              <a:lnSpc>
                <a:spcPct val="100000"/>
              </a:lnSpc>
              <a:spcBef>
                <a:spcPts val="0"/>
              </a:spcBef>
              <a:spcAft>
                <a:spcPts val="0"/>
              </a:spcAft>
              <a:buSzPts val="1000"/>
              <a:buNone/>
              <a:defRPr sz="1000"/>
            </a:lvl2pPr>
            <a:lvl3pPr lvl="2" algn="r" rtl="0">
              <a:lnSpc>
                <a:spcPct val="100000"/>
              </a:lnSpc>
              <a:spcBef>
                <a:spcPts val="0"/>
              </a:spcBef>
              <a:spcAft>
                <a:spcPts val="0"/>
              </a:spcAft>
              <a:buSzPts val="1000"/>
              <a:buNone/>
              <a:defRPr sz="1000"/>
            </a:lvl3pPr>
            <a:lvl4pPr lvl="3" algn="r" rtl="0">
              <a:lnSpc>
                <a:spcPct val="100000"/>
              </a:lnSpc>
              <a:spcBef>
                <a:spcPts val="0"/>
              </a:spcBef>
              <a:spcAft>
                <a:spcPts val="0"/>
              </a:spcAft>
              <a:buSzPts val="1000"/>
              <a:buNone/>
              <a:defRPr sz="1000"/>
            </a:lvl4pPr>
            <a:lvl5pPr lvl="4" algn="r" rtl="0">
              <a:lnSpc>
                <a:spcPct val="100000"/>
              </a:lnSpc>
              <a:spcBef>
                <a:spcPts val="0"/>
              </a:spcBef>
              <a:spcAft>
                <a:spcPts val="0"/>
              </a:spcAft>
              <a:buSzPts val="1000"/>
              <a:buNone/>
              <a:defRPr sz="1000"/>
            </a:lvl5pPr>
            <a:lvl6pPr lvl="5" algn="r" rtl="0">
              <a:lnSpc>
                <a:spcPct val="100000"/>
              </a:lnSpc>
              <a:spcBef>
                <a:spcPts val="0"/>
              </a:spcBef>
              <a:spcAft>
                <a:spcPts val="0"/>
              </a:spcAft>
              <a:buSzPts val="1000"/>
              <a:buNone/>
              <a:defRPr sz="1000"/>
            </a:lvl6pPr>
            <a:lvl7pPr lvl="6" algn="r" rtl="0">
              <a:lnSpc>
                <a:spcPct val="100000"/>
              </a:lnSpc>
              <a:spcBef>
                <a:spcPts val="0"/>
              </a:spcBef>
              <a:spcAft>
                <a:spcPts val="0"/>
              </a:spcAft>
              <a:buSzPts val="1000"/>
              <a:buNone/>
              <a:defRPr sz="1000"/>
            </a:lvl7pPr>
            <a:lvl8pPr lvl="7" algn="r" rtl="0">
              <a:lnSpc>
                <a:spcPct val="100000"/>
              </a:lnSpc>
              <a:spcBef>
                <a:spcPts val="0"/>
              </a:spcBef>
              <a:spcAft>
                <a:spcPts val="0"/>
              </a:spcAft>
              <a:buSzPts val="1000"/>
              <a:buNone/>
              <a:defRPr sz="1000"/>
            </a:lvl8pPr>
            <a:lvl9pPr lvl="8" algn="r" rtl="0">
              <a:lnSpc>
                <a:spcPct val="100000"/>
              </a:lnSpc>
              <a:spcBef>
                <a:spcPts val="0"/>
              </a:spcBef>
              <a:spcAft>
                <a:spcPts val="0"/>
              </a:spcAft>
              <a:buSzPts val="1000"/>
              <a:buNone/>
              <a:defRPr sz="1000"/>
            </a:lvl9pPr>
          </a:lstStyle>
          <a:p>
            <a:endParaRPr/>
          </a:p>
        </p:txBody>
      </p:sp>
      <p:sp>
        <p:nvSpPr>
          <p:cNvPr id="170" name="Google Shape;170;p34"/>
          <p:cNvSpPr txBox="1">
            <a:spLocks noGrp="1"/>
          </p:cNvSpPr>
          <p:nvPr>
            <p:ph type="ctrTitle" idx="8"/>
          </p:nvPr>
        </p:nvSpPr>
        <p:spPr>
          <a:xfrm>
            <a:off x="723600" y="470625"/>
            <a:ext cx="1497600" cy="946200"/>
          </a:xfrm>
          <a:prstGeom prst="rect">
            <a:avLst/>
          </a:prstGeom>
          <a:noFill/>
          <a:ln>
            <a:noFill/>
          </a:ln>
        </p:spPr>
        <p:txBody>
          <a:bodyPr spcFirstLastPara="1" wrap="square" lIns="91425" tIns="91425" rIns="91425" bIns="91425" anchor="t" anchorCtr="0">
            <a:noAutofit/>
          </a:bodyPr>
          <a:lstStyle>
            <a:lvl1pPr lvl="0" algn="l" rtl="0">
              <a:lnSpc>
                <a:spcPct val="100000"/>
              </a:lnSpc>
              <a:spcBef>
                <a:spcPts val="0"/>
              </a:spcBef>
              <a:spcAft>
                <a:spcPts val="0"/>
              </a:spcAft>
              <a:buSzPts val="1800"/>
              <a:buNone/>
              <a:defRPr sz="1800"/>
            </a:lvl1pPr>
            <a:lvl2pPr lvl="1" algn="l" rtl="0">
              <a:lnSpc>
                <a:spcPct val="100000"/>
              </a:lnSpc>
              <a:spcBef>
                <a:spcPts val="0"/>
              </a:spcBef>
              <a:spcAft>
                <a:spcPts val="0"/>
              </a:spcAft>
              <a:buSzPts val="1800"/>
              <a:buNone/>
              <a:defRPr sz="1800"/>
            </a:lvl2pPr>
            <a:lvl3pPr lvl="2" algn="l" rtl="0">
              <a:lnSpc>
                <a:spcPct val="100000"/>
              </a:lnSpc>
              <a:spcBef>
                <a:spcPts val="0"/>
              </a:spcBef>
              <a:spcAft>
                <a:spcPts val="0"/>
              </a:spcAft>
              <a:buSzPts val="1800"/>
              <a:buNone/>
              <a:defRPr sz="1800"/>
            </a:lvl3pPr>
            <a:lvl4pPr lvl="3" algn="l" rtl="0">
              <a:lnSpc>
                <a:spcPct val="100000"/>
              </a:lnSpc>
              <a:spcBef>
                <a:spcPts val="0"/>
              </a:spcBef>
              <a:spcAft>
                <a:spcPts val="0"/>
              </a:spcAft>
              <a:buSzPts val="1800"/>
              <a:buNone/>
              <a:defRPr sz="1800"/>
            </a:lvl4pPr>
            <a:lvl5pPr lvl="4" algn="l" rtl="0">
              <a:lnSpc>
                <a:spcPct val="100000"/>
              </a:lnSpc>
              <a:spcBef>
                <a:spcPts val="0"/>
              </a:spcBef>
              <a:spcAft>
                <a:spcPts val="0"/>
              </a:spcAft>
              <a:buSzPts val="1800"/>
              <a:buNone/>
              <a:defRPr sz="1800"/>
            </a:lvl5pPr>
            <a:lvl6pPr lvl="5" algn="l" rtl="0">
              <a:lnSpc>
                <a:spcPct val="100000"/>
              </a:lnSpc>
              <a:spcBef>
                <a:spcPts val="0"/>
              </a:spcBef>
              <a:spcAft>
                <a:spcPts val="0"/>
              </a:spcAft>
              <a:buSzPts val="1800"/>
              <a:buNone/>
              <a:defRPr sz="1800"/>
            </a:lvl6pPr>
            <a:lvl7pPr lvl="6" algn="l" rtl="0">
              <a:lnSpc>
                <a:spcPct val="100000"/>
              </a:lnSpc>
              <a:spcBef>
                <a:spcPts val="0"/>
              </a:spcBef>
              <a:spcAft>
                <a:spcPts val="0"/>
              </a:spcAft>
              <a:buSzPts val="1800"/>
              <a:buNone/>
              <a:defRPr sz="1800"/>
            </a:lvl7pPr>
            <a:lvl8pPr lvl="7" algn="l" rtl="0">
              <a:lnSpc>
                <a:spcPct val="100000"/>
              </a:lnSpc>
              <a:spcBef>
                <a:spcPts val="0"/>
              </a:spcBef>
              <a:spcAft>
                <a:spcPts val="0"/>
              </a:spcAft>
              <a:buSzPts val="1800"/>
              <a:buNone/>
              <a:defRPr sz="1800"/>
            </a:lvl8pPr>
            <a:lvl9pPr lvl="8" algn="l"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hree columns 1">
  <p:cSld name="CUSTOM_21">
    <p:spTree>
      <p:nvGrpSpPr>
        <p:cNvPr id="1" name="Shape 171"/>
        <p:cNvGrpSpPr/>
        <p:nvPr/>
      </p:nvGrpSpPr>
      <p:grpSpPr>
        <a:xfrm>
          <a:off x="0" y="0"/>
          <a:ext cx="0" cy="0"/>
          <a:chOff x="0" y="0"/>
          <a:chExt cx="0" cy="0"/>
        </a:xfrm>
      </p:grpSpPr>
      <p:sp>
        <p:nvSpPr>
          <p:cNvPr id="172" name="Google Shape;172;p35"/>
          <p:cNvSpPr txBox="1">
            <a:spLocks noGrp="1"/>
          </p:cNvSpPr>
          <p:nvPr>
            <p:ph type="subTitle" idx="1"/>
          </p:nvPr>
        </p:nvSpPr>
        <p:spPr>
          <a:xfrm>
            <a:off x="865200" y="3035650"/>
            <a:ext cx="1818000" cy="11124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000">
                <a:solidFill>
                  <a:srgbClr val="000000"/>
                </a:solidFill>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173" name="Google Shape;173;p35"/>
          <p:cNvSpPr txBox="1">
            <a:spLocks noGrp="1"/>
          </p:cNvSpPr>
          <p:nvPr>
            <p:ph type="subTitle" idx="2"/>
          </p:nvPr>
        </p:nvSpPr>
        <p:spPr>
          <a:xfrm>
            <a:off x="3663000" y="3035650"/>
            <a:ext cx="1818000" cy="11124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000">
                <a:solidFill>
                  <a:srgbClr val="000000"/>
                </a:solidFill>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174" name="Google Shape;174;p35"/>
          <p:cNvSpPr txBox="1">
            <a:spLocks noGrp="1"/>
          </p:cNvSpPr>
          <p:nvPr>
            <p:ph type="ctrTitle"/>
          </p:nvPr>
        </p:nvSpPr>
        <p:spPr>
          <a:xfrm>
            <a:off x="464600" y="2727050"/>
            <a:ext cx="2619300" cy="3849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rgbClr val="000000"/>
              </a:buClr>
              <a:buSzPts val="1600"/>
              <a:buNone/>
              <a:defRPr sz="1600">
                <a:solidFill>
                  <a:srgbClr val="000000"/>
                </a:solidFill>
              </a:defRPr>
            </a:lvl1pPr>
            <a:lvl2pPr lvl="1" algn="ctr" rtl="0">
              <a:lnSpc>
                <a:spcPct val="100000"/>
              </a:lnSpc>
              <a:spcBef>
                <a:spcPts val="0"/>
              </a:spcBef>
              <a:spcAft>
                <a:spcPts val="0"/>
              </a:spcAft>
              <a:buClr>
                <a:srgbClr val="000000"/>
              </a:buClr>
              <a:buSzPts val="1600"/>
              <a:buNone/>
              <a:defRPr sz="1600">
                <a:solidFill>
                  <a:srgbClr val="000000"/>
                </a:solidFill>
              </a:defRPr>
            </a:lvl2pPr>
            <a:lvl3pPr lvl="2" algn="ctr" rtl="0">
              <a:lnSpc>
                <a:spcPct val="100000"/>
              </a:lnSpc>
              <a:spcBef>
                <a:spcPts val="0"/>
              </a:spcBef>
              <a:spcAft>
                <a:spcPts val="0"/>
              </a:spcAft>
              <a:buClr>
                <a:srgbClr val="000000"/>
              </a:buClr>
              <a:buSzPts val="1600"/>
              <a:buNone/>
              <a:defRPr sz="1600">
                <a:solidFill>
                  <a:srgbClr val="000000"/>
                </a:solidFill>
              </a:defRPr>
            </a:lvl3pPr>
            <a:lvl4pPr lvl="3" algn="ctr" rtl="0">
              <a:lnSpc>
                <a:spcPct val="100000"/>
              </a:lnSpc>
              <a:spcBef>
                <a:spcPts val="0"/>
              </a:spcBef>
              <a:spcAft>
                <a:spcPts val="0"/>
              </a:spcAft>
              <a:buClr>
                <a:srgbClr val="000000"/>
              </a:buClr>
              <a:buSzPts val="1600"/>
              <a:buNone/>
              <a:defRPr sz="1600">
                <a:solidFill>
                  <a:srgbClr val="000000"/>
                </a:solidFill>
              </a:defRPr>
            </a:lvl4pPr>
            <a:lvl5pPr lvl="4" algn="ctr" rtl="0">
              <a:lnSpc>
                <a:spcPct val="100000"/>
              </a:lnSpc>
              <a:spcBef>
                <a:spcPts val="0"/>
              </a:spcBef>
              <a:spcAft>
                <a:spcPts val="0"/>
              </a:spcAft>
              <a:buClr>
                <a:srgbClr val="000000"/>
              </a:buClr>
              <a:buSzPts val="1600"/>
              <a:buNone/>
              <a:defRPr sz="1600">
                <a:solidFill>
                  <a:srgbClr val="000000"/>
                </a:solidFill>
              </a:defRPr>
            </a:lvl5pPr>
            <a:lvl6pPr lvl="5" algn="ctr" rtl="0">
              <a:lnSpc>
                <a:spcPct val="100000"/>
              </a:lnSpc>
              <a:spcBef>
                <a:spcPts val="0"/>
              </a:spcBef>
              <a:spcAft>
                <a:spcPts val="0"/>
              </a:spcAft>
              <a:buClr>
                <a:srgbClr val="000000"/>
              </a:buClr>
              <a:buSzPts val="1600"/>
              <a:buNone/>
              <a:defRPr sz="1600">
                <a:solidFill>
                  <a:srgbClr val="000000"/>
                </a:solidFill>
              </a:defRPr>
            </a:lvl6pPr>
            <a:lvl7pPr lvl="6" algn="ctr" rtl="0">
              <a:lnSpc>
                <a:spcPct val="100000"/>
              </a:lnSpc>
              <a:spcBef>
                <a:spcPts val="0"/>
              </a:spcBef>
              <a:spcAft>
                <a:spcPts val="0"/>
              </a:spcAft>
              <a:buClr>
                <a:srgbClr val="000000"/>
              </a:buClr>
              <a:buSzPts val="1600"/>
              <a:buNone/>
              <a:defRPr sz="1600">
                <a:solidFill>
                  <a:srgbClr val="000000"/>
                </a:solidFill>
              </a:defRPr>
            </a:lvl7pPr>
            <a:lvl8pPr lvl="7" algn="ctr" rtl="0">
              <a:lnSpc>
                <a:spcPct val="100000"/>
              </a:lnSpc>
              <a:spcBef>
                <a:spcPts val="0"/>
              </a:spcBef>
              <a:spcAft>
                <a:spcPts val="0"/>
              </a:spcAft>
              <a:buClr>
                <a:srgbClr val="000000"/>
              </a:buClr>
              <a:buSzPts val="1600"/>
              <a:buNone/>
              <a:defRPr sz="1600">
                <a:solidFill>
                  <a:srgbClr val="000000"/>
                </a:solidFill>
              </a:defRPr>
            </a:lvl8pPr>
            <a:lvl9pPr lvl="8" algn="ctr" rtl="0">
              <a:lnSpc>
                <a:spcPct val="100000"/>
              </a:lnSpc>
              <a:spcBef>
                <a:spcPts val="0"/>
              </a:spcBef>
              <a:spcAft>
                <a:spcPts val="0"/>
              </a:spcAft>
              <a:buClr>
                <a:srgbClr val="000000"/>
              </a:buClr>
              <a:buSzPts val="1600"/>
              <a:buNone/>
              <a:defRPr sz="1600">
                <a:solidFill>
                  <a:srgbClr val="000000"/>
                </a:solidFill>
              </a:defRPr>
            </a:lvl9pPr>
          </a:lstStyle>
          <a:p>
            <a:endParaRPr/>
          </a:p>
        </p:txBody>
      </p:sp>
      <p:sp>
        <p:nvSpPr>
          <p:cNvPr id="175" name="Google Shape;175;p35"/>
          <p:cNvSpPr txBox="1">
            <a:spLocks noGrp="1"/>
          </p:cNvSpPr>
          <p:nvPr>
            <p:ph type="ctrTitle" idx="3"/>
          </p:nvPr>
        </p:nvSpPr>
        <p:spPr>
          <a:xfrm>
            <a:off x="3262350" y="2727050"/>
            <a:ext cx="2619300" cy="3849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rgbClr val="000000"/>
              </a:buClr>
              <a:buSzPts val="1600"/>
              <a:buNone/>
              <a:defRPr sz="1600">
                <a:solidFill>
                  <a:srgbClr val="000000"/>
                </a:solidFill>
              </a:defRPr>
            </a:lvl1pPr>
            <a:lvl2pPr lvl="1" algn="ctr" rtl="0">
              <a:lnSpc>
                <a:spcPct val="100000"/>
              </a:lnSpc>
              <a:spcBef>
                <a:spcPts val="0"/>
              </a:spcBef>
              <a:spcAft>
                <a:spcPts val="0"/>
              </a:spcAft>
              <a:buClr>
                <a:srgbClr val="000000"/>
              </a:buClr>
              <a:buSzPts val="1600"/>
              <a:buNone/>
              <a:defRPr sz="1600">
                <a:solidFill>
                  <a:srgbClr val="000000"/>
                </a:solidFill>
              </a:defRPr>
            </a:lvl2pPr>
            <a:lvl3pPr lvl="2" algn="ctr" rtl="0">
              <a:lnSpc>
                <a:spcPct val="100000"/>
              </a:lnSpc>
              <a:spcBef>
                <a:spcPts val="0"/>
              </a:spcBef>
              <a:spcAft>
                <a:spcPts val="0"/>
              </a:spcAft>
              <a:buClr>
                <a:srgbClr val="000000"/>
              </a:buClr>
              <a:buSzPts val="1600"/>
              <a:buNone/>
              <a:defRPr sz="1600">
                <a:solidFill>
                  <a:srgbClr val="000000"/>
                </a:solidFill>
              </a:defRPr>
            </a:lvl3pPr>
            <a:lvl4pPr lvl="3" algn="ctr" rtl="0">
              <a:lnSpc>
                <a:spcPct val="100000"/>
              </a:lnSpc>
              <a:spcBef>
                <a:spcPts val="0"/>
              </a:spcBef>
              <a:spcAft>
                <a:spcPts val="0"/>
              </a:spcAft>
              <a:buClr>
                <a:srgbClr val="000000"/>
              </a:buClr>
              <a:buSzPts val="1600"/>
              <a:buNone/>
              <a:defRPr sz="1600">
                <a:solidFill>
                  <a:srgbClr val="000000"/>
                </a:solidFill>
              </a:defRPr>
            </a:lvl4pPr>
            <a:lvl5pPr lvl="4" algn="ctr" rtl="0">
              <a:lnSpc>
                <a:spcPct val="100000"/>
              </a:lnSpc>
              <a:spcBef>
                <a:spcPts val="0"/>
              </a:spcBef>
              <a:spcAft>
                <a:spcPts val="0"/>
              </a:spcAft>
              <a:buClr>
                <a:srgbClr val="000000"/>
              </a:buClr>
              <a:buSzPts val="1600"/>
              <a:buNone/>
              <a:defRPr sz="1600">
                <a:solidFill>
                  <a:srgbClr val="000000"/>
                </a:solidFill>
              </a:defRPr>
            </a:lvl5pPr>
            <a:lvl6pPr lvl="5" algn="ctr" rtl="0">
              <a:lnSpc>
                <a:spcPct val="100000"/>
              </a:lnSpc>
              <a:spcBef>
                <a:spcPts val="0"/>
              </a:spcBef>
              <a:spcAft>
                <a:spcPts val="0"/>
              </a:spcAft>
              <a:buClr>
                <a:srgbClr val="000000"/>
              </a:buClr>
              <a:buSzPts val="1600"/>
              <a:buNone/>
              <a:defRPr sz="1600">
                <a:solidFill>
                  <a:srgbClr val="000000"/>
                </a:solidFill>
              </a:defRPr>
            </a:lvl6pPr>
            <a:lvl7pPr lvl="6" algn="ctr" rtl="0">
              <a:lnSpc>
                <a:spcPct val="100000"/>
              </a:lnSpc>
              <a:spcBef>
                <a:spcPts val="0"/>
              </a:spcBef>
              <a:spcAft>
                <a:spcPts val="0"/>
              </a:spcAft>
              <a:buClr>
                <a:srgbClr val="000000"/>
              </a:buClr>
              <a:buSzPts val="1600"/>
              <a:buNone/>
              <a:defRPr sz="1600">
                <a:solidFill>
                  <a:srgbClr val="000000"/>
                </a:solidFill>
              </a:defRPr>
            </a:lvl7pPr>
            <a:lvl8pPr lvl="7" algn="ctr" rtl="0">
              <a:lnSpc>
                <a:spcPct val="100000"/>
              </a:lnSpc>
              <a:spcBef>
                <a:spcPts val="0"/>
              </a:spcBef>
              <a:spcAft>
                <a:spcPts val="0"/>
              </a:spcAft>
              <a:buClr>
                <a:srgbClr val="000000"/>
              </a:buClr>
              <a:buSzPts val="1600"/>
              <a:buNone/>
              <a:defRPr sz="1600">
                <a:solidFill>
                  <a:srgbClr val="000000"/>
                </a:solidFill>
              </a:defRPr>
            </a:lvl8pPr>
            <a:lvl9pPr lvl="8" algn="ctr" rtl="0">
              <a:lnSpc>
                <a:spcPct val="100000"/>
              </a:lnSpc>
              <a:spcBef>
                <a:spcPts val="0"/>
              </a:spcBef>
              <a:spcAft>
                <a:spcPts val="0"/>
              </a:spcAft>
              <a:buClr>
                <a:srgbClr val="000000"/>
              </a:buClr>
              <a:buSzPts val="1600"/>
              <a:buNone/>
              <a:defRPr sz="1600">
                <a:solidFill>
                  <a:srgbClr val="000000"/>
                </a:solidFill>
              </a:defRPr>
            </a:lvl9pPr>
          </a:lstStyle>
          <a:p>
            <a:endParaRPr/>
          </a:p>
        </p:txBody>
      </p:sp>
      <p:sp>
        <p:nvSpPr>
          <p:cNvPr id="176" name="Google Shape;176;p35"/>
          <p:cNvSpPr txBox="1">
            <a:spLocks noGrp="1"/>
          </p:cNvSpPr>
          <p:nvPr>
            <p:ph type="subTitle" idx="4"/>
          </p:nvPr>
        </p:nvSpPr>
        <p:spPr>
          <a:xfrm>
            <a:off x="6460750" y="3035650"/>
            <a:ext cx="1818000" cy="11124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Clr>
                <a:srgbClr val="000000"/>
              </a:buClr>
              <a:buSzPts val="1000"/>
              <a:buNone/>
              <a:defRPr sz="1000">
                <a:solidFill>
                  <a:srgbClr val="000000"/>
                </a:solidFill>
              </a:defRPr>
            </a:lvl1pPr>
            <a:lvl2pPr lvl="1" algn="ctr" rtl="0">
              <a:lnSpc>
                <a:spcPct val="100000"/>
              </a:lnSpc>
              <a:spcBef>
                <a:spcPts val="0"/>
              </a:spcBef>
              <a:spcAft>
                <a:spcPts val="0"/>
              </a:spcAft>
              <a:buClr>
                <a:srgbClr val="000000"/>
              </a:buClr>
              <a:buSzPts val="1000"/>
              <a:buNone/>
              <a:defRPr sz="1000">
                <a:solidFill>
                  <a:srgbClr val="000000"/>
                </a:solidFill>
              </a:defRPr>
            </a:lvl2pPr>
            <a:lvl3pPr lvl="2" algn="ctr" rtl="0">
              <a:lnSpc>
                <a:spcPct val="100000"/>
              </a:lnSpc>
              <a:spcBef>
                <a:spcPts val="0"/>
              </a:spcBef>
              <a:spcAft>
                <a:spcPts val="0"/>
              </a:spcAft>
              <a:buClr>
                <a:srgbClr val="000000"/>
              </a:buClr>
              <a:buSzPts val="1000"/>
              <a:buNone/>
              <a:defRPr sz="1000">
                <a:solidFill>
                  <a:srgbClr val="000000"/>
                </a:solidFill>
              </a:defRPr>
            </a:lvl3pPr>
            <a:lvl4pPr lvl="3" algn="ctr" rtl="0">
              <a:lnSpc>
                <a:spcPct val="100000"/>
              </a:lnSpc>
              <a:spcBef>
                <a:spcPts val="0"/>
              </a:spcBef>
              <a:spcAft>
                <a:spcPts val="0"/>
              </a:spcAft>
              <a:buClr>
                <a:srgbClr val="000000"/>
              </a:buClr>
              <a:buSzPts val="1000"/>
              <a:buNone/>
              <a:defRPr sz="1000">
                <a:solidFill>
                  <a:srgbClr val="000000"/>
                </a:solidFill>
              </a:defRPr>
            </a:lvl4pPr>
            <a:lvl5pPr lvl="4" algn="ctr" rtl="0">
              <a:lnSpc>
                <a:spcPct val="100000"/>
              </a:lnSpc>
              <a:spcBef>
                <a:spcPts val="0"/>
              </a:spcBef>
              <a:spcAft>
                <a:spcPts val="0"/>
              </a:spcAft>
              <a:buClr>
                <a:srgbClr val="000000"/>
              </a:buClr>
              <a:buSzPts val="1000"/>
              <a:buNone/>
              <a:defRPr sz="1000">
                <a:solidFill>
                  <a:srgbClr val="000000"/>
                </a:solidFill>
              </a:defRPr>
            </a:lvl5pPr>
            <a:lvl6pPr lvl="5" algn="ctr" rtl="0">
              <a:lnSpc>
                <a:spcPct val="100000"/>
              </a:lnSpc>
              <a:spcBef>
                <a:spcPts val="0"/>
              </a:spcBef>
              <a:spcAft>
                <a:spcPts val="0"/>
              </a:spcAft>
              <a:buClr>
                <a:srgbClr val="000000"/>
              </a:buClr>
              <a:buSzPts val="1000"/>
              <a:buNone/>
              <a:defRPr sz="1000">
                <a:solidFill>
                  <a:srgbClr val="000000"/>
                </a:solidFill>
              </a:defRPr>
            </a:lvl6pPr>
            <a:lvl7pPr lvl="6" algn="ctr" rtl="0">
              <a:lnSpc>
                <a:spcPct val="100000"/>
              </a:lnSpc>
              <a:spcBef>
                <a:spcPts val="0"/>
              </a:spcBef>
              <a:spcAft>
                <a:spcPts val="0"/>
              </a:spcAft>
              <a:buClr>
                <a:srgbClr val="000000"/>
              </a:buClr>
              <a:buSzPts val="1000"/>
              <a:buNone/>
              <a:defRPr sz="1000">
                <a:solidFill>
                  <a:srgbClr val="000000"/>
                </a:solidFill>
              </a:defRPr>
            </a:lvl7pPr>
            <a:lvl8pPr lvl="7" algn="ctr" rtl="0">
              <a:lnSpc>
                <a:spcPct val="100000"/>
              </a:lnSpc>
              <a:spcBef>
                <a:spcPts val="0"/>
              </a:spcBef>
              <a:spcAft>
                <a:spcPts val="0"/>
              </a:spcAft>
              <a:buClr>
                <a:srgbClr val="000000"/>
              </a:buClr>
              <a:buSzPts val="1000"/>
              <a:buNone/>
              <a:defRPr sz="1000">
                <a:solidFill>
                  <a:srgbClr val="000000"/>
                </a:solidFill>
              </a:defRPr>
            </a:lvl8pPr>
            <a:lvl9pPr lvl="8" algn="ctr" rtl="0">
              <a:lnSpc>
                <a:spcPct val="100000"/>
              </a:lnSpc>
              <a:spcBef>
                <a:spcPts val="0"/>
              </a:spcBef>
              <a:spcAft>
                <a:spcPts val="0"/>
              </a:spcAft>
              <a:buClr>
                <a:srgbClr val="000000"/>
              </a:buClr>
              <a:buSzPts val="1000"/>
              <a:buNone/>
              <a:defRPr sz="1000">
                <a:solidFill>
                  <a:srgbClr val="000000"/>
                </a:solidFill>
              </a:defRPr>
            </a:lvl9pPr>
          </a:lstStyle>
          <a:p>
            <a:endParaRPr/>
          </a:p>
        </p:txBody>
      </p:sp>
      <p:sp>
        <p:nvSpPr>
          <p:cNvPr id="177" name="Google Shape;177;p35"/>
          <p:cNvSpPr txBox="1">
            <a:spLocks noGrp="1"/>
          </p:cNvSpPr>
          <p:nvPr>
            <p:ph type="ctrTitle" idx="5"/>
          </p:nvPr>
        </p:nvSpPr>
        <p:spPr>
          <a:xfrm>
            <a:off x="6060100" y="2727050"/>
            <a:ext cx="2619300" cy="3849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Clr>
                <a:srgbClr val="000000"/>
              </a:buClr>
              <a:buSzPts val="1600"/>
              <a:buNone/>
              <a:defRPr sz="1600">
                <a:solidFill>
                  <a:srgbClr val="000000"/>
                </a:solidFill>
              </a:defRPr>
            </a:lvl1pPr>
            <a:lvl2pPr lvl="1" algn="ctr" rtl="0">
              <a:lnSpc>
                <a:spcPct val="100000"/>
              </a:lnSpc>
              <a:spcBef>
                <a:spcPts val="0"/>
              </a:spcBef>
              <a:spcAft>
                <a:spcPts val="0"/>
              </a:spcAft>
              <a:buClr>
                <a:srgbClr val="000000"/>
              </a:buClr>
              <a:buSzPts val="1600"/>
              <a:buNone/>
              <a:defRPr sz="1600">
                <a:solidFill>
                  <a:srgbClr val="000000"/>
                </a:solidFill>
              </a:defRPr>
            </a:lvl2pPr>
            <a:lvl3pPr lvl="2" algn="ctr" rtl="0">
              <a:lnSpc>
                <a:spcPct val="100000"/>
              </a:lnSpc>
              <a:spcBef>
                <a:spcPts val="0"/>
              </a:spcBef>
              <a:spcAft>
                <a:spcPts val="0"/>
              </a:spcAft>
              <a:buClr>
                <a:srgbClr val="000000"/>
              </a:buClr>
              <a:buSzPts val="1600"/>
              <a:buNone/>
              <a:defRPr sz="1600">
                <a:solidFill>
                  <a:srgbClr val="000000"/>
                </a:solidFill>
              </a:defRPr>
            </a:lvl3pPr>
            <a:lvl4pPr lvl="3" algn="ctr" rtl="0">
              <a:lnSpc>
                <a:spcPct val="100000"/>
              </a:lnSpc>
              <a:spcBef>
                <a:spcPts val="0"/>
              </a:spcBef>
              <a:spcAft>
                <a:spcPts val="0"/>
              </a:spcAft>
              <a:buClr>
                <a:srgbClr val="000000"/>
              </a:buClr>
              <a:buSzPts val="1600"/>
              <a:buNone/>
              <a:defRPr sz="1600">
                <a:solidFill>
                  <a:srgbClr val="000000"/>
                </a:solidFill>
              </a:defRPr>
            </a:lvl4pPr>
            <a:lvl5pPr lvl="4" algn="ctr" rtl="0">
              <a:lnSpc>
                <a:spcPct val="100000"/>
              </a:lnSpc>
              <a:spcBef>
                <a:spcPts val="0"/>
              </a:spcBef>
              <a:spcAft>
                <a:spcPts val="0"/>
              </a:spcAft>
              <a:buClr>
                <a:srgbClr val="000000"/>
              </a:buClr>
              <a:buSzPts val="1600"/>
              <a:buNone/>
              <a:defRPr sz="1600">
                <a:solidFill>
                  <a:srgbClr val="000000"/>
                </a:solidFill>
              </a:defRPr>
            </a:lvl5pPr>
            <a:lvl6pPr lvl="5" algn="ctr" rtl="0">
              <a:lnSpc>
                <a:spcPct val="100000"/>
              </a:lnSpc>
              <a:spcBef>
                <a:spcPts val="0"/>
              </a:spcBef>
              <a:spcAft>
                <a:spcPts val="0"/>
              </a:spcAft>
              <a:buClr>
                <a:srgbClr val="000000"/>
              </a:buClr>
              <a:buSzPts val="1600"/>
              <a:buNone/>
              <a:defRPr sz="1600">
                <a:solidFill>
                  <a:srgbClr val="000000"/>
                </a:solidFill>
              </a:defRPr>
            </a:lvl6pPr>
            <a:lvl7pPr lvl="6" algn="ctr" rtl="0">
              <a:lnSpc>
                <a:spcPct val="100000"/>
              </a:lnSpc>
              <a:spcBef>
                <a:spcPts val="0"/>
              </a:spcBef>
              <a:spcAft>
                <a:spcPts val="0"/>
              </a:spcAft>
              <a:buClr>
                <a:srgbClr val="000000"/>
              </a:buClr>
              <a:buSzPts val="1600"/>
              <a:buNone/>
              <a:defRPr sz="1600">
                <a:solidFill>
                  <a:srgbClr val="000000"/>
                </a:solidFill>
              </a:defRPr>
            </a:lvl7pPr>
            <a:lvl8pPr lvl="7" algn="ctr" rtl="0">
              <a:lnSpc>
                <a:spcPct val="100000"/>
              </a:lnSpc>
              <a:spcBef>
                <a:spcPts val="0"/>
              </a:spcBef>
              <a:spcAft>
                <a:spcPts val="0"/>
              </a:spcAft>
              <a:buClr>
                <a:srgbClr val="000000"/>
              </a:buClr>
              <a:buSzPts val="1600"/>
              <a:buNone/>
              <a:defRPr sz="1600">
                <a:solidFill>
                  <a:srgbClr val="000000"/>
                </a:solidFill>
              </a:defRPr>
            </a:lvl8pPr>
            <a:lvl9pPr lvl="8" algn="ctr" rtl="0">
              <a:lnSpc>
                <a:spcPct val="100000"/>
              </a:lnSpc>
              <a:spcBef>
                <a:spcPts val="0"/>
              </a:spcBef>
              <a:spcAft>
                <a:spcPts val="0"/>
              </a:spcAft>
              <a:buClr>
                <a:srgbClr val="000000"/>
              </a:buClr>
              <a:buSzPts val="1600"/>
              <a:buNone/>
              <a:defRPr sz="1600">
                <a:solidFill>
                  <a:srgbClr val="000000"/>
                </a:solidFill>
              </a:defRPr>
            </a:lvl9pPr>
          </a:lstStyle>
          <a:p>
            <a:endParaRPr/>
          </a:p>
        </p:txBody>
      </p:sp>
      <p:sp>
        <p:nvSpPr>
          <p:cNvPr id="178" name="Google Shape;178;p35"/>
          <p:cNvSpPr txBox="1">
            <a:spLocks noGrp="1"/>
          </p:cNvSpPr>
          <p:nvPr>
            <p:ph type="ctrTitle" idx="6"/>
          </p:nvPr>
        </p:nvSpPr>
        <p:spPr>
          <a:xfrm>
            <a:off x="723600" y="470625"/>
            <a:ext cx="2078100" cy="946200"/>
          </a:xfrm>
          <a:prstGeom prst="rect">
            <a:avLst/>
          </a:prstGeom>
          <a:noFill/>
          <a:ln>
            <a:noFill/>
          </a:ln>
        </p:spPr>
        <p:txBody>
          <a:bodyPr spcFirstLastPara="1" wrap="square" lIns="91425" tIns="91425" rIns="91425" bIns="91425" anchor="t" anchorCtr="0">
            <a:noAutofit/>
          </a:bodyPr>
          <a:lstStyle>
            <a:lvl1pPr lvl="0" algn="l" rtl="0">
              <a:lnSpc>
                <a:spcPct val="100000"/>
              </a:lnSpc>
              <a:spcBef>
                <a:spcPts val="0"/>
              </a:spcBef>
              <a:spcAft>
                <a:spcPts val="0"/>
              </a:spcAft>
              <a:buSzPts val="1800"/>
              <a:buNone/>
              <a:defRPr sz="1800"/>
            </a:lvl1pPr>
            <a:lvl2pPr lvl="1" algn="l" rtl="0">
              <a:lnSpc>
                <a:spcPct val="100000"/>
              </a:lnSpc>
              <a:spcBef>
                <a:spcPts val="0"/>
              </a:spcBef>
              <a:spcAft>
                <a:spcPts val="0"/>
              </a:spcAft>
              <a:buSzPts val="1800"/>
              <a:buNone/>
              <a:defRPr sz="1800"/>
            </a:lvl2pPr>
            <a:lvl3pPr lvl="2" algn="l" rtl="0">
              <a:lnSpc>
                <a:spcPct val="100000"/>
              </a:lnSpc>
              <a:spcBef>
                <a:spcPts val="0"/>
              </a:spcBef>
              <a:spcAft>
                <a:spcPts val="0"/>
              </a:spcAft>
              <a:buSzPts val="1800"/>
              <a:buNone/>
              <a:defRPr sz="1800"/>
            </a:lvl3pPr>
            <a:lvl4pPr lvl="3" algn="l" rtl="0">
              <a:lnSpc>
                <a:spcPct val="100000"/>
              </a:lnSpc>
              <a:spcBef>
                <a:spcPts val="0"/>
              </a:spcBef>
              <a:spcAft>
                <a:spcPts val="0"/>
              </a:spcAft>
              <a:buSzPts val="1800"/>
              <a:buNone/>
              <a:defRPr sz="1800"/>
            </a:lvl4pPr>
            <a:lvl5pPr lvl="4" algn="l" rtl="0">
              <a:lnSpc>
                <a:spcPct val="100000"/>
              </a:lnSpc>
              <a:spcBef>
                <a:spcPts val="0"/>
              </a:spcBef>
              <a:spcAft>
                <a:spcPts val="0"/>
              </a:spcAft>
              <a:buSzPts val="1800"/>
              <a:buNone/>
              <a:defRPr sz="1800"/>
            </a:lvl5pPr>
            <a:lvl6pPr lvl="5" algn="l" rtl="0">
              <a:lnSpc>
                <a:spcPct val="100000"/>
              </a:lnSpc>
              <a:spcBef>
                <a:spcPts val="0"/>
              </a:spcBef>
              <a:spcAft>
                <a:spcPts val="0"/>
              </a:spcAft>
              <a:buSzPts val="1800"/>
              <a:buNone/>
              <a:defRPr sz="1800"/>
            </a:lvl6pPr>
            <a:lvl7pPr lvl="6" algn="l" rtl="0">
              <a:lnSpc>
                <a:spcPct val="100000"/>
              </a:lnSpc>
              <a:spcBef>
                <a:spcPts val="0"/>
              </a:spcBef>
              <a:spcAft>
                <a:spcPts val="0"/>
              </a:spcAft>
              <a:buSzPts val="1800"/>
              <a:buNone/>
              <a:defRPr sz="1800"/>
            </a:lvl7pPr>
            <a:lvl8pPr lvl="7" algn="l" rtl="0">
              <a:lnSpc>
                <a:spcPct val="100000"/>
              </a:lnSpc>
              <a:spcBef>
                <a:spcPts val="0"/>
              </a:spcBef>
              <a:spcAft>
                <a:spcPts val="0"/>
              </a:spcAft>
              <a:buSzPts val="1800"/>
              <a:buNone/>
              <a:defRPr sz="1800"/>
            </a:lvl8pPr>
            <a:lvl9pPr lvl="8" algn="l"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Headline design 4">
  <p:cSld name="CUSTOM_22">
    <p:spTree>
      <p:nvGrpSpPr>
        <p:cNvPr id="1" name="Shape 179"/>
        <p:cNvGrpSpPr/>
        <p:nvPr/>
      </p:nvGrpSpPr>
      <p:grpSpPr>
        <a:xfrm>
          <a:off x="0" y="0"/>
          <a:ext cx="0" cy="0"/>
          <a:chOff x="0" y="0"/>
          <a:chExt cx="0" cy="0"/>
        </a:xfrm>
      </p:grpSpPr>
      <p:sp>
        <p:nvSpPr>
          <p:cNvPr id="180" name="Google Shape;180;p36"/>
          <p:cNvSpPr/>
          <p:nvPr/>
        </p:nvSpPr>
        <p:spPr>
          <a:xfrm>
            <a:off x="2522400" y="753125"/>
            <a:ext cx="4099200" cy="35832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CCCCCC"/>
              </a:solidFill>
              <a:latin typeface="Arial"/>
              <a:ea typeface="Arial"/>
              <a:cs typeface="Arial"/>
              <a:sym typeface="Arial"/>
            </a:endParaRPr>
          </a:p>
        </p:txBody>
      </p:sp>
      <p:sp>
        <p:nvSpPr>
          <p:cNvPr id="181" name="Google Shape;181;p36"/>
          <p:cNvSpPr txBox="1">
            <a:spLocks noGrp="1"/>
          </p:cNvSpPr>
          <p:nvPr>
            <p:ph type="ctrTitle"/>
          </p:nvPr>
        </p:nvSpPr>
        <p:spPr>
          <a:xfrm flipH="1">
            <a:off x="2609225" y="2243225"/>
            <a:ext cx="2876700" cy="1921200"/>
          </a:xfrm>
          <a:prstGeom prst="rect">
            <a:avLst/>
          </a:prstGeom>
          <a:noFill/>
          <a:ln>
            <a:noFill/>
          </a:ln>
        </p:spPr>
        <p:txBody>
          <a:bodyPr spcFirstLastPara="1" wrap="square" lIns="91425" tIns="91425" rIns="91425" bIns="91425" anchor="b" anchorCtr="0">
            <a:noAutofit/>
          </a:bodyPr>
          <a:lstStyle>
            <a:lvl1pPr lvl="0" algn="r" rtl="0">
              <a:lnSpc>
                <a:spcPct val="100000"/>
              </a:lnSpc>
              <a:spcBef>
                <a:spcPts val="0"/>
              </a:spcBef>
              <a:spcAft>
                <a:spcPts val="0"/>
              </a:spcAft>
              <a:buClr>
                <a:srgbClr val="CCCCCC"/>
              </a:buClr>
              <a:buSzPts val="3600"/>
              <a:buNone/>
              <a:defRPr sz="3600">
                <a:solidFill>
                  <a:srgbClr val="CCCCCC"/>
                </a:solidFill>
              </a:defRPr>
            </a:lvl1pPr>
            <a:lvl2pPr lvl="1" algn="r" rtl="0">
              <a:lnSpc>
                <a:spcPct val="100000"/>
              </a:lnSpc>
              <a:spcBef>
                <a:spcPts val="0"/>
              </a:spcBef>
              <a:spcAft>
                <a:spcPts val="0"/>
              </a:spcAft>
              <a:buClr>
                <a:srgbClr val="CCCCCC"/>
              </a:buClr>
              <a:buSzPts val="6500"/>
              <a:buNone/>
              <a:defRPr sz="6500">
                <a:solidFill>
                  <a:srgbClr val="CCCCCC"/>
                </a:solidFill>
              </a:defRPr>
            </a:lvl2pPr>
            <a:lvl3pPr lvl="2" algn="r" rtl="0">
              <a:lnSpc>
                <a:spcPct val="100000"/>
              </a:lnSpc>
              <a:spcBef>
                <a:spcPts val="0"/>
              </a:spcBef>
              <a:spcAft>
                <a:spcPts val="0"/>
              </a:spcAft>
              <a:buClr>
                <a:srgbClr val="CCCCCC"/>
              </a:buClr>
              <a:buSzPts val="6500"/>
              <a:buNone/>
              <a:defRPr sz="6500">
                <a:solidFill>
                  <a:srgbClr val="CCCCCC"/>
                </a:solidFill>
              </a:defRPr>
            </a:lvl3pPr>
            <a:lvl4pPr lvl="3" algn="r" rtl="0">
              <a:lnSpc>
                <a:spcPct val="100000"/>
              </a:lnSpc>
              <a:spcBef>
                <a:spcPts val="0"/>
              </a:spcBef>
              <a:spcAft>
                <a:spcPts val="0"/>
              </a:spcAft>
              <a:buClr>
                <a:srgbClr val="CCCCCC"/>
              </a:buClr>
              <a:buSzPts val="6500"/>
              <a:buNone/>
              <a:defRPr sz="6500">
                <a:solidFill>
                  <a:srgbClr val="CCCCCC"/>
                </a:solidFill>
              </a:defRPr>
            </a:lvl4pPr>
            <a:lvl5pPr lvl="4" algn="r" rtl="0">
              <a:lnSpc>
                <a:spcPct val="100000"/>
              </a:lnSpc>
              <a:spcBef>
                <a:spcPts val="0"/>
              </a:spcBef>
              <a:spcAft>
                <a:spcPts val="0"/>
              </a:spcAft>
              <a:buClr>
                <a:srgbClr val="CCCCCC"/>
              </a:buClr>
              <a:buSzPts val="6500"/>
              <a:buNone/>
              <a:defRPr sz="6500">
                <a:solidFill>
                  <a:srgbClr val="CCCCCC"/>
                </a:solidFill>
              </a:defRPr>
            </a:lvl5pPr>
            <a:lvl6pPr lvl="5" algn="r" rtl="0">
              <a:lnSpc>
                <a:spcPct val="100000"/>
              </a:lnSpc>
              <a:spcBef>
                <a:spcPts val="0"/>
              </a:spcBef>
              <a:spcAft>
                <a:spcPts val="0"/>
              </a:spcAft>
              <a:buClr>
                <a:srgbClr val="CCCCCC"/>
              </a:buClr>
              <a:buSzPts val="6500"/>
              <a:buNone/>
              <a:defRPr sz="6500">
                <a:solidFill>
                  <a:srgbClr val="CCCCCC"/>
                </a:solidFill>
              </a:defRPr>
            </a:lvl6pPr>
            <a:lvl7pPr lvl="6" algn="r" rtl="0">
              <a:lnSpc>
                <a:spcPct val="100000"/>
              </a:lnSpc>
              <a:spcBef>
                <a:spcPts val="0"/>
              </a:spcBef>
              <a:spcAft>
                <a:spcPts val="0"/>
              </a:spcAft>
              <a:buClr>
                <a:srgbClr val="CCCCCC"/>
              </a:buClr>
              <a:buSzPts val="6500"/>
              <a:buNone/>
              <a:defRPr sz="6500">
                <a:solidFill>
                  <a:srgbClr val="CCCCCC"/>
                </a:solidFill>
              </a:defRPr>
            </a:lvl7pPr>
            <a:lvl8pPr lvl="7" algn="r" rtl="0">
              <a:lnSpc>
                <a:spcPct val="100000"/>
              </a:lnSpc>
              <a:spcBef>
                <a:spcPts val="0"/>
              </a:spcBef>
              <a:spcAft>
                <a:spcPts val="0"/>
              </a:spcAft>
              <a:buClr>
                <a:srgbClr val="CCCCCC"/>
              </a:buClr>
              <a:buSzPts val="6500"/>
              <a:buNone/>
              <a:defRPr sz="6500">
                <a:solidFill>
                  <a:srgbClr val="CCCCCC"/>
                </a:solidFill>
              </a:defRPr>
            </a:lvl8pPr>
            <a:lvl9pPr lvl="8" algn="r" rtl="0">
              <a:lnSpc>
                <a:spcPct val="100000"/>
              </a:lnSpc>
              <a:spcBef>
                <a:spcPts val="0"/>
              </a:spcBef>
              <a:spcAft>
                <a:spcPts val="0"/>
              </a:spcAft>
              <a:buClr>
                <a:srgbClr val="CCCCCC"/>
              </a:buClr>
              <a:buSzPts val="6500"/>
              <a:buNone/>
              <a:defRPr sz="6500">
                <a:solidFill>
                  <a:srgbClr val="CCCCCC"/>
                </a:solidFill>
              </a:defRPr>
            </a:lvl9pPr>
          </a:lstStyle>
          <a:p>
            <a:endParaRPr/>
          </a:p>
        </p:txBody>
      </p:sp>
      <p:sp>
        <p:nvSpPr>
          <p:cNvPr id="182" name="Google Shape;182;p36"/>
          <p:cNvSpPr txBox="1">
            <a:spLocks noGrp="1"/>
          </p:cNvSpPr>
          <p:nvPr>
            <p:ph type="title" idx="2"/>
          </p:nvPr>
        </p:nvSpPr>
        <p:spPr>
          <a:xfrm flipH="1">
            <a:off x="3514050" y="2419325"/>
            <a:ext cx="4488300" cy="1622400"/>
          </a:xfrm>
          <a:prstGeom prst="rect">
            <a:avLst/>
          </a:prstGeom>
          <a:noFill/>
          <a:ln>
            <a:noFill/>
          </a:ln>
        </p:spPr>
        <p:txBody>
          <a:bodyPr spcFirstLastPara="1" wrap="square" lIns="91425" tIns="91425" rIns="91425" bIns="91425" anchor="ctr" anchorCtr="0">
            <a:noAutofit/>
          </a:bodyPr>
          <a:lstStyle>
            <a:lvl1pPr lvl="0" algn="r" rtl="0">
              <a:lnSpc>
                <a:spcPct val="100000"/>
              </a:lnSpc>
              <a:spcBef>
                <a:spcPts val="0"/>
              </a:spcBef>
              <a:spcAft>
                <a:spcPts val="0"/>
              </a:spcAft>
              <a:buClr>
                <a:srgbClr val="CCCCCC"/>
              </a:buClr>
              <a:buSzPts val="16000"/>
              <a:buNone/>
              <a:defRPr sz="16000">
                <a:solidFill>
                  <a:srgbClr val="CCCCCC"/>
                </a:solidFill>
              </a:defRPr>
            </a:lvl1pPr>
            <a:lvl2pPr lvl="1" algn="l" rtl="0">
              <a:lnSpc>
                <a:spcPct val="100000"/>
              </a:lnSpc>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2pPr>
            <a:lvl3pPr lvl="2" algn="l" rtl="0">
              <a:lnSpc>
                <a:spcPct val="100000"/>
              </a:lnSpc>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3pPr>
            <a:lvl4pPr lvl="3" algn="l" rtl="0">
              <a:lnSpc>
                <a:spcPct val="100000"/>
              </a:lnSpc>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4pPr>
            <a:lvl5pPr lvl="4" algn="l" rtl="0">
              <a:lnSpc>
                <a:spcPct val="100000"/>
              </a:lnSpc>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5pPr>
            <a:lvl6pPr lvl="5" algn="l" rtl="0">
              <a:lnSpc>
                <a:spcPct val="100000"/>
              </a:lnSpc>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6pPr>
            <a:lvl7pPr lvl="6" algn="l" rtl="0">
              <a:lnSpc>
                <a:spcPct val="100000"/>
              </a:lnSpc>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7pPr>
            <a:lvl8pPr lvl="7" algn="l" rtl="0">
              <a:lnSpc>
                <a:spcPct val="100000"/>
              </a:lnSpc>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8pPr>
            <a:lvl9pPr lvl="8" algn="l" rtl="0">
              <a:lnSpc>
                <a:spcPct val="100000"/>
              </a:lnSpc>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9p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Headline design 5">
  <p:cSld name="CUSTOM_23">
    <p:spTree>
      <p:nvGrpSpPr>
        <p:cNvPr id="1" name="Shape 183"/>
        <p:cNvGrpSpPr/>
        <p:nvPr/>
      </p:nvGrpSpPr>
      <p:grpSpPr>
        <a:xfrm>
          <a:off x="0" y="0"/>
          <a:ext cx="0" cy="0"/>
          <a:chOff x="0" y="0"/>
          <a:chExt cx="0" cy="0"/>
        </a:xfrm>
      </p:grpSpPr>
      <p:sp>
        <p:nvSpPr>
          <p:cNvPr id="184" name="Google Shape;184;p37"/>
          <p:cNvSpPr txBox="1">
            <a:spLocks noGrp="1"/>
          </p:cNvSpPr>
          <p:nvPr>
            <p:ph type="ctrTitle"/>
          </p:nvPr>
        </p:nvSpPr>
        <p:spPr>
          <a:xfrm flipH="1">
            <a:off x="4101725" y="2243225"/>
            <a:ext cx="2755800" cy="1921200"/>
          </a:xfrm>
          <a:prstGeom prst="rect">
            <a:avLst/>
          </a:prstGeom>
          <a:noFill/>
          <a:ln>
            <a:noFill/>
          </a:ln>
        </p:spPr>
        <p:txBody>
          <a:bodyPr spcFirstLastPara="1" wrap="square" lIns="91425" tIns="91425" rIns="91425" bIns="91425" anchor="b" anchorCtr="0">
            <a:noAutofit/>
          </a:bodyPr>
          <a:lstStyle>
            <a:lvl1pPr lvl="0" algn="l" rtl="0">
              <a:lnSpc>
                <a:spcPct val="100000"/>
              </a:lnSpc>
              <a:spcBef>
                <a:spcPts val="0"/>
              </a:spcBef>
              <a:spcAft>
                <a:spcPts val="0"/>
              </a:spcAft>
              <a:buClr>
                <a:srgbClr val="CCCCCC"/>
              </a:buClr>
              <a:buSzPts val="3600"/>
              <a:buNone/>
              <a:defRPr sz="3600">
                <a:solidFill>
                  <a:srgbClr val="CCCCCC"/>
                </a:solidFill>
              </a:defRPr>
            </a:lvl1pPr>
            <a:lvl2pPr lvl="1" algn="l" rtl="0">
              <a:lnSpc>
                <a:spcPct val="100000"/>
              </a:lnSpc>
              <a:spcBef>
                <a:spcPts val="0"/>
              </a:spcBef>
              <a:spcAft>
                <a:spcPts val="0"/>
              </a:spcAft>
              <a:buClr>
                <a:srgbClr val="CCCCCC"/>
              </a:buClr>
              <a:buSzPts val="6500"/>
              <a:buNone/>
              <a:defRPr sz="6500">
                <a:solidFill>
                  <a:srgbClr val="CCCCCC"/>
                </a:solidFill>
              </a:defRPr>
            </a:lvl2pPr>
            <a:lvl3pPr lvl="2" algn="l" rtl="0">
              <a:lnSpc>
                <a:spcPct val="100000"/>
              </a:lnSpc>
              <a:spcBef>
                <a:spcPts val="0"/>
              </a:spcBef>
              <a:spcAft>
                <a:spcPts val="0"/>
              </a:spcAft>
              <a:buClr>
                <a:srgbClr val="CCCCCC"/>
              </a:buClr>
              <a:buSzPts val="6500"/>
              <a:buNone/>
              <a:defRPr sz="6500">
                <a:solidFill>
                  <a:srgbClr val="CCCCCC"/>
                </a:solidFill>
              </a:defRPr>
            </a:lvl3pPr>
            <a:lvl4pPr lvl="3" algn="l" rtl="0">
              <a:lnSpc>
                <a:spcPct val="100000"/>
              </a:lnSpc>
              <a:spcBef>
                <a:spcPts val="0"/>
              </a:spcBef>
              <a:spcAft>
                <a:spcPts val="0"/>
              </a:spcAft>
              <a:buClr>
                <a:srgbClr val="CCCCCC"/>
              </a:buClr>
              <a:buSzPts val="6500"/>
              <a:buNone/>
              <a:defRPr sz="6500">
                <a:solidFill>
                  <a:srgbClr val="CCCCCC"/>
                </a:solidFill>
              </a:defRPr>
            </a:lvl4pPr>
            <a:lvl5pPr lvl="4" algn="l" rtl="0">
              <a:lnSpc>
                <a:spcPct val="100000"/>
              </a:lnSpc>
              <a:spcBef>
                <a:spcPts val="0"/>
              </a:spcBef>
              <a:spcAft>
                <a:spcPts val="0"/>
              </a:spcAft>
              <a:buClr>
                <a:srgbClr val="CCCCCC"/>
              </a:buClr>
              <a:buSzPts val="6500"/>
              <a:buNone/>
              <a:defRPr sz="6500">
                <a:solidFill>
                  <a:srgbClr val="CCCCCC"/>
                </a:solidFill>
              </a:defRPr>
            </a:lvl5pPr>
            <a:lvl6pPr lvl="5" algn="l" rtl="0">
              <a:lnSpc>
                <a:spcPct val="100000"/>
              </a:lnSpc>
              <a:spcBef>
                <a:spcPts val="0"/>
              </a:spcBef>
              <a:spcAft>
                <a:spcPts val="0"/>
              </a:spcAft>
              <a:buClr>
                <a:srgbClr val="CCCCCC"/>
              </a:buClr>
              <a:buSzPts val="6500"/>
              <a:buNone/>
              <a:defRPr sz="6500">
                <a:solidFill>
                  <a:srgbClr val="CCCCCC"/>
                </a:solidFill>
              </a:defRPr>
            </a:lvl6pPr>
            <a:lvl7pPr lvl="6" algn="l" rtl="0">
              <a:lnSpc>
                <a:spcPct val="100000"/>
              </a:lnSpc>
              <a:spcBef>
                <a:spcPts val="0"/>
              </a:spcBef>
              <a:spcAft>
                <a:spcPts val="0"/>
              </a:spcAft>
              <a:buClr>
                <a:srgbClr val="CCCCCC"/>
              </a:buClr>
              <a:buSzPts val="6500"/>
              <a:buNone/>
              <a:defRPr sz="6500">
                <a:solidFill>
                  <a:srgbClr val="CCCCCC"/>
                </a:solidFill>
              </a:defRPr>
            </a:lvl7pPr>
            <a:lvl8pPr lvl="7" algn="l" rtl="0">
              <a:lnSpc>
                <a:spcPct val="100000"/>
              </a:lnSpc>
              <a:spcBef>
                <a:spcPts val="0"/>
              </a:spcBef>
              <a:spcAft>
                <a:spcPts val="0"/>
              </a:spcAft>
              <a:buClr>
                <a:srgbClr val="CCCCCC"/>
              </a:buClr>
              <a:buSzPts val="6500"/>
              <a:buNone/>
              <a:defRPr sz="6500">
                <a:solidFill>
                  <a:srgbClr val="CCCCCC"/>
                </a:solidFill>
              </a:defRPr>
            </a:lvl8pPr>
            <a:lvl9pPr lvl="8" algn="l" rtl="0">
              <a:lnSpc>
                <a:spcPct val="100000"/>
              </a:lnSpc>
              <a:spcBef>
                <a:spcPts val="0"/>
              </a:spcBef>
              <a:spcAft>
                <a:spcPts val="0"/>
              </a:spcAft>
              <a:buClr>
                <a:srgbClr val="CCCCCC"/>
              </a:buClr>
              <a:buSzPts val="6500"/>
              <a:buNone/>
              <a:defRPr sz="6500">
                <a:solidFill>
                  <a:srgbClr val="CCCCCC"/>
                </a:solidFill>
              </a:defRPr>
            </a:lvl9pPr>
          </a:lstStyle>
          <a:p>
            <a:endParaRPr/>
          </a:p>
        </p:txBody>
      </p:sp>
      <p:sp>
        <p:nvSpPr>
          <p:cNvPr id="185" name="Google Shape;185;p37"/>
          <p:cNvSpPr txBox="1">
            <a:spLocks noGrp="1"/>
          </p:cNvSpPr>
          <p:nvPr>
            <p:ph type="title" idx="2"/>
          </p:nvPr>
        </p:nvSpPr>
        <p:spPr>
          <a:xfrm flipH="1">
            <a:off x="-517450" y="2419325"/>
            <a:ext cx="4488300" cy="1622400"/>
          </a:xfrm>
          <a:prstGeom prst="rect">
            <a:avLst/>
          </a:prstGeom>
          <a:noFill/>
          <a:ln>
            <a:noFill/>
          </a:ln>
        </p:spPr>
        <p:txBody>
          <a:bodyPr spcFirstLastPara="1" wrap="square" lIns="91425" tIns="91425" rIns="91425" bIns="91425" anchor="ctr" anchorCtr="0">
            <a:noAutofit/>
          </a:bodyPr>
          <a:lstStyle>
            <a:lvl1pPr lvl="0" algn="r" rtl="0">
              <a:lnSpc>
                <a:spcPct val="100000"/>
              </a:lnSpc>
              <a:spcBef>
                <a:spcPts val="0"/>
              </a:spcBef>
              <a:spcAft>
                <a:spcPts val="0"/>
              </a:spcAft>
              <a:buClr>
                <a:srgbClr val="CCCCCC"/>
              </a:buClr>
              <a:buSzPts val="16000"/>
              <a:buNone/>
              <a:defRPr sz="16000">
                <a:solidFill>
                  <a:srgbClr val="CCCCCC"/>
                </a:solidFill>
              </a:defRPr>
            </a:lvl1pPr>
            <a:lvl2pPr lvl="1" algn="l" rtl="0">
              <a:lnSpc>
                <a:spcPct val="100000"/>
              </a:lnSpc>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2pPr>
            <a:lvl3pPr lvl="2" algn="l" rtl="0">
              <a:lnSpc>
                <a:spcPct val="100000"/>
              </a:lnSpc>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3pPr>
            <a:lvl4pPr lvl="3" algn="l" rtl="0">
              <a:lnSpc>
                <a:spcPct val="100000"/>
              </a:lnSpc>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4pPr>
            <a:lvl5pPr lvl="4" algn="l" rtl="0">
              <a:lnSpc>
                <a:spcPct val="100000"/>
              </a:lnSpc>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5pPr>
            <a:lvl6pPr lvl="5" algn="l" rtl="0">
              <a:lnSpc>
                <a:spcPct val="100000"/>
              </a:lnSpc>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6pPr>
            <a:lvl7pPr lvl="6" algn="l" rtl="0">
              <a:lnSpc>
                <a:spcPct val="100000"/>
              </a:lnSpc>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7pPr>
            <a:lvl8pPr lvl="7" algn="l" rtl="0">
              <a:lnSpc>
                <a:spcPct val="100000"/>
              </a:lnSpc>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8pPr>
            <a:lvl9pPr lvl="8" algn="l" rtl="0">
              <a:lnSpc>
                <a:spcPct val="100000"/>
              </a:lnSpc>
              <a:spcBef>
                <a:spcPts val="0"/>
              </a:spcBef>
              <a:spcAft>
                <a:spcPts val="0"/>
              </a:spcAft>
              <a:buClr>
                <a:srgbClr val="CCCCCC"/>
              </a:buClr>
              <a:buSzPts val="14000"/>
              <a:buFont typeface="Fira Sans Extra Condensed Medium"/>
              <a:buNone/>
              <a:defRPr sz="14000">
                <a:solidFill>
                  <a:srgbClr val="CCCCCC"/>
                </a:solidFill>
                <a:latin typeface="Fira Sans Extra Condensed Medium"/>
                <a:ea typeface="Fira Sans Extra Condensed Medium"/>
                <a:cs typeface="Fira Sans Extra Condensed Medium"/>
                <a:sym typeface="Fira Sans Extra Condensed Medium"/>
              </a:defRPr>
            </a:lvl9pPr>
          </a:lstStyle>
          <a:p>
            <a:endParaRPr/>
          </a:p>
        </p:txBody>
      </p:sp>
      <p:sp>
        <p:nvSpPr>
          <p:cNvPr id="186" name="Google Shape;186;p37"/>
          <p:cNvSpPr/>
          <p:nvPr/>
        </p:nvSpPr>
        <p:spPr>
          <a:xfrm>
            <a:off x="2609300" y="753125"/>
            <a:ext cx="4099200" cy="35832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CCCCCC"/>
              </a:solidFill>
              <a:latin typeface="Arial"/>
              <a:ea typeface="Arial"/>
              <a:cs typeface="Arial"/>
              <a:sym typeface="Arial"/>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Headline design 6">
  <p:cSld name="CUSTOM_24">
    <p:spTree>
      <p:nvGrpSpPr>
        <p:cNvPr id="1" name="Shape 187"/>
        <p:cNvGrpSpPr/>
        <p:nvPr/>
      </p:nvGrpSpPr>
      <p:grpSpPr>
        <a:xfrm>
          <a:off x="0" y="0"/>
          <a:ext cx="0" cy="0"/>
          <a:chOff x="0" y="0"/>
          <a:chExt cx="0" cy="0"/>
        </a:xfrm>
      </p:grpSpPr>
      <p:sp>
        <p:nvSpPr>
          <p:cNvPr id="188" name="Google Shape;188;p38"/>
          <p:cNvSpPr/>
          <p:nvPr/>
        </p:nvSpPr>
        <p:spPr>
          <a:xfrm>
            <a:off x="2522400" y="753125"/>
            <a:ext cx="4099200" cy="35832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D9D9D9"/>
              </a:solidFill>
              <a:latin typeface="Arial"/>
              <a:ea typeface="Arial"/>
              <a:cs typeface="Arial"/>
              <a:sym typeface="Arial"/>
            </a:endParaRPr>
          </a:p>
        </p:txBody>
      </p:sp>
      <p:sp>
        <p:nvSpPr>
          <p:cNvPr id="189" name="Google Shape;189;p38"/>
          <p:cNvSpPr txBox="1">
            <a:spLocks noGrp="1"/>
          </p:cNvSpPr>
          <p:nvPr>
            <p:ph type="ctrTitle"/>
          </p:nvPr>
        </p:nvSpPr>
        <p:spPr>
          <a:xfrm flipH="1">
            <a:off x="2609225" y="2243225"/>
            <a:ext cx="2876700" cy="1921200"/>
          </a:xfrm>
          <a:prstGeom prst="rect">
            <a:avLst/>
          </a:prstGeom>
          <a:noFill/>
          <a:ln>
            <a:noFill/>
          </a:ln>
        </p:spPr>
        <p:txBody>
          <a:bodyPr spcFirstLastPara="1" wrap="square" lIns="91425" tIns="91425" rIns="91425" bIns="91425" anchor="b" anchorCtr="0">
            <a:noAutofit/>
          </a:bodyPr>
          <a:lstStyle>
            <a:lvl1pPr lvl="0" algn="r" rtl="0">
              <a:lnSpc>
                <a:spcPct val="100000"/>
              </a:lnSpc>
              <a:spcBef>
                <a:spcPts val="0"/>
              </a:spcBef>
              <a:spcAft>
                <a:spcPts val="0"/>
              </a:spcAft>
              <a:buClr>
                <a:srgbClr val="D9D9D9"/>
              </a:buClr>
              <a:buSzPts val="3600"/>
              <a:buNone/>
              <a:defRPr sz="3600">
                <a:solidFill>
                  <a:srgbClr val="D9D9D9"/>
                </a:solidFill>
              </a:defRPr>
            </a:lvl1pPr>
            <a:lvl2pPr lvl="1" algn="r" rtl="0">
              <a:lnSpc>
                <a:spcPct val="100000"/>
              </a:lnSpc>
              <a:spcBef>
                <a:spcPts val="0"/>
              </a:spcBef>
              <a:spcAft>
                <a:spcPts val="0"/>
              </a:spcAft>
              <a:buClr>
                <a:srgbClr val="D9D9D9"/>
              </a:buClr>
              <a:buSzPts val="6500"/>
              <a:buNone/>
              <a:defRPr sz="6500">
                <a:solidFill>
                  <a:srgbClr val="D9D9D9"/>
                </a:solidFill>
              </a:defRPr>
            </a:lvl2pPr>
            <a:lvl3pPr lvl="2" algn="r" rtl="0">
              <a:lnSpc>
                <a:spcPct val="100000"/>
              </a:lnSpc>
              <a:spcBef>
                <a:spcPts val="0"/>
              </a:spcBef>
              <a:spcAft>
                <a:spcPts val="0"/>
              </a:spcAft>
              <a:buClr>
                <a:srgbClr val="D9D9D9"/>
              </a:buClr>
              <a:buSzPts val="6500"/>
              <a:buNone/>
              <a:defRPr sz="6500">
                <a:solidFill>
                  <a:srgbClr val="D9D9D9"/>
                </a:solidFill>
              </a:defRPr>
            </a:lvl3pPr>
            <a:lvl4pPr lvl="3" algn="r" rtl="0">
              <a:lnSpc>
                <a:spcPct val="100000"/>
              </a:lnSpc>
              <a:spcBef>
                <a:spcPts val="0"/>
              </a:spcBef>
              <a:spcAft>
                <a:spcPts val="0"/>
              </a:spcAft>
              <a:buClr>
                <a:srgbClr val="D9D9D9"/>
              </a:buClr>
              <a:buSzPts val="6500"/>
              <a:buNone/>
              <a:defRPr sz="6500">
                <a:solidFill>
                  <a:srgbClr val="D9D9D9"/>
                </a:solidFill>
              </a:defRPr>
            </a:lvl4pPr>
            <a:lvl5pPr lvl="4" algn="r" rtl="0">
              <a:lnSpc>
                <a:spcPct val="100000"/>
              </a:lnSpc>
              <a:spcBef>
                <a:spcPts val="0"/>
              </a:spcBef>
              <a:spcAft>
                <a:spcPts val="0"/>
              </a:spcAft>
              <a:buClr>
                <a:srgbClr val="D9D9D9"/>
              </a:buClr>
              <a:buSzPts val="6500"/>
              <a:buNone/>
              <a:defRPr sz="6500">
                <a:solidFill>
                  <a:srgbClr val="D9D9D9"/>
                </a:solidFill>
              </a:defRPr>
            </a:lvl5pPr>
            <a:lvl6pPr lvl="5" algn="r" rtl="0">
              <a:lnSpc>
                <a:spcPct val="100000"/>
              </a:lnSpc>
              <a:spcBef>
                <a:spcPts val="0"/>
              </a:spcBef>
              <a:spcAft>
                <a:spcPts val="0"/>
              </a:spcAft>
              <a:buClr>
                <a:srgbClr val="D9D9D9"/>
              </a:buClr>
              <a:buSzPts val="6500"/>
              <a:buNone/>
              <a:defRPr sz="6500">
                <a:solidFill>
                  <a:srgbClr val="D9D9D9"/>
                </a:solidFill>
              </a:defRPr>
            </a:lvl6pPr>
            <a:lvl7pPr lvl="6" algn="r" rtl="0">
              <a:lnSpc>
                <a:spcPct val="100000"/>
              </a:lnSpc>
              <a:spcBef>
                <a:spcPts val="0"/>
              </a:spcBef>
              <a:spcAft>
                <a:spcPts val="0"/>
              </a:spcAft>
              <a:buClr>
                <a:srgbClr val="D9D9D9"/>
              </a:buClr>
              <a:buSzPts val="6500"/>
              <a:buNone/>
              <a:defRPr sz="6500">
                <a:solidFill>
                  <a:srgbClr val="D9D9D9"/>
                </a:solidFill>
              </a:defRPr>
            </a:lvl7pPr>
            <a:lvl8pPr lvl="7" algn="r" rtl="0">
              <a:lnSpc>
                <a:spcPct val="100000"/>
              </a:lnSpc>
              <a:spcBef>
                <a:spcPts val="0"/>
              </a:spcBef>
              <a:spcAft>
                <a:spcPts val="0"/>
              </a:spcAft>
              <a:buClr>
                <a:srgbClr val="D9D9D9"/>
              </a:buClr>
              <a:buSzPts val="6500"/>
              <a:buNone/>
              <a:defRPr sz="6500">
                <a:solidFill>
                  <a:srgbClr val="D9D9D9"/>
                </a:solidFill>
              </a:defRPr>
            </a:lvl8pPr>
            <a:lvl9pPr lvl="8" algn="r" rtl="0">
              <a:lnSpc>
                <a:spcPct val="100000"/>
              </a:lnSpc>
              <a:spcBef>
                <a:spcPts val="0"/>
              </a:spcBef>
              <a:spcAft>
                <a:spcPts val="0"/>
              </a:spcAft>
              <a:buClr>
                <a:srgbClr val="D9D9D9"/>
              </a:buClr>
              <a:buSzPts val="6500"/>
              <a:buNone/>
              <a:defRPr sz="6500">
                <a:solidFill>
                  <a:srgbClr val="D9D9D9"/>
                </a:solidFill>
              </a:defRPr>
            </a:lvl9pPr>
          </a:lstStyle>
          <a:p>
            <a:endParaRPr/>
          </a:p>
        </p:txBody>
      </p:sp>
      <p:sp>
        <p:nvSpPr>
          <p:cNvPr id="190" name="Google Shape;190;p38"/>
          <p:cNvSpPr txBox="1">
            <a:spLocks noGrp="1"/>
          </p:cNvSpPr>
          <p:nvPr>
            <p:ph type="title" idx="2"/>
          </p:nvPr>
        </p:nvSpPr>
        <p:spPr>
          <a:xfrm flipH="1">
            <a:off x="3514050" y="2419325"/>
            <a:ext cx="4488300" cy="1622400"/>
          </a:xfrm>
          <a:prstGeom prst="rect">
            <a:avLst/>
          </a:prstGeom>
          <a:noFill/>
          <a:ln>
            <a:noFill/>
          </a:ln>
        </p:spPr>
        <p:txBody>
          <a:bodyPr spcFirstLastPara="1" wrap="square" lIns="91425" tIns="91425" rIns="91425" bIns="91425" anchor="ctr" anchorCtr="0">
            <a:noAutofit/>
          </a:bodyPr>
          <a:lstStyle>
            <a:lvl1pPr lvl="0" algn="r" rtl="0">
              <a:lnSpc>
                <a:spcPct val="100000"/>
              </a:lnSpc>
              <a:spcBef>
                <a:spcPts val="0"/>
              </a:spcBef>
              <a:spcAft>
                <a:spcPts val="0"/>
              </a:spcAft>
              <a:buClr>
                <a:srgbClr val="D9D9D9"/>
              </a:buClr>
              <a:buSzPts val="16000"/>
              <a:buNone/>
              <a:defRPr sz="16000">
                <a:solidFill>
                  <a:srgbClr val="D9D9D9"/>
                </a:solidFill>
              </a:defRPr>
            </a:lvl1pPr>
            <a:lvl2pPr lvl="1" algn="l" rtl="0">
              <a:lnSpc>
                <a:spcPct val="100000"/>
              </a:lnSpc>
              <a:spcBef>
                <a:spcPts val="0"/>
              </a:spcBef>
              <a:spcAft>
                <a:spcPts val="0"/>
              </a:spcAft>
              <a:buClr>
                <a:srgbClr val="D9D9D9"/>
              </a:buClr>
              <a:buSzPts val="14000"/>
              <a:buFont typeface="Fira Sans Extra Condensed Medium"/>
              <a:buNone/>
              <a:defRPr sz="14000">
                <a:solidFill>
                  <a:srgbClr val="D9D9D9"/>
                </a:solidFill>
                <a:latin typeface="Fira Sans Extra Condensed Medium"/>
                <a:ea typeface="Fira Sans Extra Condensed Medium"/>
                <a:cs typeface="Fira Sans Extra Condensed Medium"/>
                <a:sym typeface="Fira Sans Extra Condensed Medium"/>
              </a:defRPr>
            </a:lvl2pPr>
            <a:lvl3pPr lvl="2" algn="l" rtl="0">
              <a:lnSpc>
                <a:spcPct val="100000"/>
              </a:lnSpc>
              <a:spcBef>
                <a:spcPts val="0"/>
              </a:spcBef>
              <a:spcAft>
                <a:spcPts val="0"/>
              </a:spcAft>
              <a:buClr>
                <a:srgbClr val="D9D9D9"/>
              </a:buClr>
              <a:buSzPts val="14000"/>
              <a:buFont typeface="Fira Sans Extra Condensed Medium"/>
              <a:buNone/>
              <a:defRPr sz="14000">
                <a:solidFill>
                  <a:srgbClr val="D9D9D9"/>
                </a:solidFill>
                <a:latin typeface="Fira Sans Extra Condensed Medium"/>
                <a:ea typeface="Fira Sans Extra Condensed Medium"/>
                <a:cs typeface="Fira Sans Extra Condensed Medium"/>
                <a:sym typeface="Fira Sans Extra Condensed Medium"/>
              </a:defRPr>
            </a:lvl3pPr>
            <a:lvl4pPr lvl="3" algn="l" rtl="0">
              <a:lnSpc>
                <a:spcPct val="100000"/>
              </a:lnSpc>
              <a:spcBef>
                <a:spcPts val="0"/>
              </a:spcBef>
              <a:spcAft>
                <a:spcPts val="0"/>
              </a:spcAft>
              <a:buClr>
                <a:srgbClr val="D9D9D9"/>
              </a:buClr>
              <a:buSzPts val="14000"/>
              <a:buFont typeface="Fira Sans Extra Condensed Medium"/>
              <a:buNone/>
              <a:defRPr sz="14000">
                <a:solidFill>
                  <a:srgbClr val="D9D9D9"/>
                </a:solidFill>
                <a:latin typeface="Fira Sans Extra Condensed Medium"/>
                <a:ea typeface="Fira Sans Extra Condensed Medium"/>
                <a:cs typeface="Fira Sans Extra Condensed Medium"/>
                <a:sym typeface="Fira Sans Extra Condensed Medium"/>
              </a:defRPr>
            </a:lvl4pPr>
            <a:lvl5pPr lvl="4" algn="l" rtl="0">
              <a:lnSpc>
                <a:spcPct val="100000"/>
              </a:lnSpc>
              <a:spcBef>
                <a:spcPts val="0"/>
              </a:spcBef>
              <a:spcAft>
                <a:spcPts val="0"/>
              </a:spcAft>
              <a:buClr>
                <a:srgbClr val="D9D9D9"/>
              </a:buClr>
              <a:buSzPts val="14000"/>
              <a:buFont typeface="Fira Sans Extra Condensed Medium"/>
              <a:buNone/>
              <a:defRPr sz="14000">
                <a:solidFill>
                  <a:srgbClr val="D9D9D9"/>
                </a:solidFill>
                <a:latin typeface="Fira Sans Extra Condensed Medium"/>
                <a:ea typeface="Fira Sans Extra Condensed Medium"/>
                <a:cs typeface="Fira Sans Extra Condensed Medium"/>
                <a:sym typeface="Fira Sans Extra Condensed Medium"/>
              </a:defRPr>
            </a:lvl5pPr>
            <a:lvl6pPr lvl="5" algn="l" rtl="0">
              <a:lnSpc>
                <a:spcPct val="100000"/>
              </a:lnSpc>
              <a:spcBef>
                <a:spcPts val="0"/>
              </a:spcBef>
              <a:spcAft>
                <a:spcPts val="0"/>
              </a:spcAft>
              <a:buClr>
                <a:srgbClr val="D9D9D9"/>
              </a:buClr>
              <a:buSzPts val="14000"/>
              <a:buFont typeface="Fira Sans Extra Condensed Medium"/>
              <a:buNone/>
              <a:defRPr sz="14000">
                <a:solidFill>
                  <a:srgbClr val="D9D9D9"/>
                </a:solidFill>
                <a:latin typeface="Fira Sans Extra Condensed Medium"/>
                <a:ea typeface="Fira Sans Extra Condensed Medium"/>
                <a:cs typeface="Fira Sans Extra Condensed Medium"/>
                <a:sym typeface="Fira Sans Extra Condensed Medium"/>
              </a:defRPr>
            </a:lvl6pPr>
            <a:lvl7pPr lvl="6" algn="l" rtl="0">
              <a:lnSpc>
                <a:spcPct val="100000"/>
              </a:lnSpc>
              <a:spcBef>
                <a:spcPts val="0"/>
              </a:spcBef>
              <a:spcAft>
                <a:spcPts val="0"/>
              </a:spcAft>
              <a:buClr>
                <a:srgbClr val="D9D9D9"/>
              </a:buClr>
              <a:buSzPts val="14000"/>
              <a:buFont typeface="Fira Sans Extra Condensed Medium"/>
              <a:buNone/>
              <a:defRPr sz="14000">
                <a:solidFill>
                  <a:srgbClr val="D9D9D9"/>
                </a:solidFill>
                <a:latin typeface="Fira Sans Extra Condensed Medium"/>
                <a:ea typeface="Fira Sans Extra Condensed Medium"/>
                <a:cs typeface="Fira Sans Extra Condensed Medium"/>
                <a:sym typeface="Fira Sans Extra Condensed Medium"/>
              </a:defRPr>
            </a:lvl7pPr>
            <a:lvl8pPr lvl="7" algn="l" rtl="0">
              <a:lnSpc>
                <a:spcPct val="100000"/>
              </a:lnSpc>
              <a:spcBef>
                <a:spcPts val="0"/>
              </a:spcBef>
              <a:spcAft>
                <a:spcPts val="0"/>
              </a:spcAft>
              <a:buClr>
                <a:srgbClr val="D9D9D9"/>
              </a:buClr>
              <a:buSzPts val="14000"/>
              <a:buFont typeface="Fira Sans Extra Condensed Medium"/>
              <a:buNone/>
              <a:defRPr sz="14000">
                <a:solidFill>
                  <a:srgbClr val="D9D9D9"/>
                </a:solidFill>
                <a:latin typeface="Fira Sans Extra Condensed Medium"/>
                <a:ea typeface="Fira Sans Extra Condensed Medium"/>
                <a:cs typeface="Fira Sans Extra Condensed Medium"/>
                <a:sym typeface="Fira Sans Extra Condensed Medium"/>
              </a:defRPr>
            </a:lvl8pPr>
            <a:lvl9pPr lvl="8" algn="l" rtl="0">
              <a:lnSpc>
                <a:spcPct val="100000"/>
              </a:lnSpc>
              <a:spcBef>
                <a:spcPts val="0"/>
              </a:spcBef>
              <a:spcAft>
                <a:spcPts val="0"/>
              </a:spcAft>
              <a:buClr>
                <a:srgbClr val="D9D9D9"/>
              </a:buClr>
              <a:buSzPts val="14000"/>
              <a:buFont typeface="Fira Sans Extra Condensed Medium"/>
              <a:buNone/>
              <a:defRPr sz="14000">
                <a:solidFill>
                  <a:srgbClr val="D9D9D9"/>
                </a:solidFill>
                <a:latin typeface="Fira Sans Extra Condensed Medium"/>
                <a:ea typeface="Fira Sans Extra Condensed Medium"/>
                <a:cs typeface="Fira Sans Extra Condensed Medium"/>
                <a:sym typeface="Fira Sans Extra Condensed Medium"/>
              </a:defRPr>
            </a:lvl9pPr>
          </a:lstStyle>
          <a:p>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hree columns 2">
  <p:cSld name="CUSTOM_11_1">
    <p:spTree>
      <p:nvGrpSpPr>
        <p:cNvPr id="1" name="Shape 191"/>
        <p:cNvGrpSpPr/>
        <p:nvPr/>
      </p:nvGrpSpPr>
      <p:grpSpPr>
        <a:xfrm>
          <a:off x="0" y="0"/>
          <a:ext cx="0" cy="0"/>
          <a:chOff x="0" y="0"/>
          <a:chExt cx="0" cy="0"/>
        </a:xfrm>
      </p:grpSpPr>
      <p:sp>
        <p:nvSpPr>
          <p:cNvPr id="192" name="Google Shape;192;p39"/>
          <p:cNvSpPr txBox="1">
            <a:spLocks noGrp="1"/>
          </p:cNvSpPr>
          <p:nvPr>
            <p:ph type="ctrTitle"/>
          </p:nvPr>
        </p:nvSpPr>
        <p:spPr>
          <a:xfrm>
            <a:off x="1263150" y="1910650"/>
            <a:ext cx="1338600" cy="5778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93" name="Google Shape;193;p39"/>
          <p:cNvSpPr txBox="1">
            <a:spLocks noGrp="1"/>
          </p:cNvSpPr>
          <p:nvPr>
            <p:ph type="subTitle" idx="1"/>
          </p:nvPr>
        </p:nvSpPr>
        <p:spPr>
          <a:xfrm>
            <a:off x="1310100" y="2426522"/>
            <a:ext cx="1244400" cy="7719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94" name="Google Shape;194;p39"/>
          <p:cNvSpPr txBox="1">
            <a:spLocks noGrp="1"/>
          </p:cNvSpPr>
          <p:nvPr>
            <p:ph type="ctrTitle" idx="2"/>
          </p:nvPr>
        </p:nvSpPr>
        <p:spPr>
          <a:xfrm>
            <a:off x="3902700" y="1910650"/>
            <a:ext cx="1338600" cy="5778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95" name="Google Shape;195;p39"/>
          <p:cNvSpPr txBox="1">
            <a:spLocks noGrp="1"/>
          </p:cNvSpPr>
          <p:nvPr>
            <p:ph type="subTitle" idx="3"/>
          </p:nvPr>
        </p:nvSpPr>
        <p:spPr>
          <a:xfrm>
            <a:off x="3949650" y="2426522"/>
            <a:ext cx="1244400" cy="7719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96" name="Google Shape;196;p39"/>
          <p:cNvSpPr txBox="1">
            <a:spLocks noGrp="1"/>
          </p:cNvSpPr>
          <p:nvPr>
            <p:ph type="ctrTitle" idx="4"/>
          </p:nvPr>
        </p:nvSpPr>
        <p:spPr>
          <a:xfrm>
            <a:off x="6589500" y="1910650"/>
            <a:ext cx="1338600" cy="5778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197" name="Google Shape;197;p39"/>
          <p:cNvSpPr txBox="1">
            <a:spLocks noGrp="1"/>
          </p:cNvSpPr>
          <p:nvPr>
            <p:ph type="subTitle" idx="5"/>
          </p:nvPr>
        </p:nvSpPr>
        <p:spPr>
          <a:xfrm>
            <a:off x="6636450" y="2426522"/>
            <a:ext cx="1244400" cy="771900"/>
          </a:xfrm>
          <a:prstGeom prst="rect">
            <a:avLst/>
          </a:prstGeom>
          <a:noFill/>
          <a:ln>
            <a:noFill/>
          </a:ln>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98" name="Google Shape;198;p39"/>
          <p:cNvSpPr txBox="1">
            <a:spLocks noGrp="1"/>
          </p:cNvSpPr>
          <p:nvPr>
            <p:ph type="title" idx="6"/>
          </p:nvPr>
        </p:nvSpPr>
        <p:spPr>
          <a:xfrm>
            <a:off x="1422605" y="3223975"/>
            <a:ext cx="1019400" cy="5778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800"/>
            </a:lvl1pPr>
            <a:lvl2pPr lvl="1" algn="ctr" rtl="0">
              <a:lnSpc>
                <a:spcPct val="100000"/>
              </a:lnSpc>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2pPr>
            <a:lvl3pPr lvl="2" algn="ctr" rtl="0">
              <a:lnSpc>
                <a:spcPct val="100000"/>
              </a:lnSpc>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3pPr>
            <a:lvl4pPr lvl="3" algn="ctr" rtl="0">
              <a:lnSpc>
                <a:spcPct val="100000"/>
              </a:lnSpc>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4pPr>
            <a:lvl5pPr lvl="4" algn="ctr" rtl="0">
              <a:lnSpc>
                <a:spcPct val="100000"/>
              </a:lnSpc>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5pPr>
            <a:lvl6pPr lvl="5" algn="ctr" rtl="0">
              <a:lnSpc>
                <a:spcPct val="100000"/>
              </a:lnSpc>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6pPr>
            <a:lvl7pPr lvl="6" algn="ctr" rtl="0">
              <a:lnSpc>
                <a:spcPct val="100000"/>
              </a:lnSpc>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7pPr>
            <a:lvl8pPr lvl="7" algn="ctr" rtl="0">
              <a:lnSpc>
                <a:spcPct val="100000"/>
              </a:lnSpc>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8pPr>
            <a:lvl9pPr lvl="8" algn="ctr" rtl="0">
              <a:lnSpc>
                <a:spcPct val="100000"/>
              </a:lnSpc>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9pPr>
          </a:lstStyle>
          <a:p>
            <a:endParaRPr/>
          </a:p>
        </p:txBody>
      </p:sp>
      <p:sp>
        <p:nvSpPr>
          <p:cNvPr id="199" name="Google Shape;199;p39"/>
          <p:cNvSpPr txBox="1">
            <a:spLocks noGrp="1"/>
          </p:cNvSpPr>
          <p:nvPr>
            <p:ph type="title" idx="7"/>
          </p:nvPr>
        </p:nvSpPr>
        <p:spPr>
          <a:xfrm>
            <a:off x="4038680" y="3223975"/>
            <a:ext cx="1019400" cy="5778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800"/>
            </a:lvl1pPr>
            <a:lvl2pPr lvl="1" algn="ctr" rtl="0">
              <a:lnSpc>
                <a:spcPct val="100000"/>
              </a:lnSpc>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2pPr>
            <a:lvl3pPr lvl="2" algn="ctr" rtl="0">
              <a:lnSpc>
                <a:spcPct val="100000"/>
              </a:lnSpc>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3pPr>
            <a:lvl4pPr lvl="3" algn="ctr" rtl="0">
              <a:lnSpc>
                <a:spcPct val="100000"/>
              </a:lnSpc>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4pPr>
            <a:lvl5pPr lvl="4" algn="ctr" rtl="0">
              <a:lnSpc>
                <a:spcPct val="100000"/>
              </a:lnSpc>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5pPr>
            <a:lvl6pPr lvl="5" algn="ctr" rtl="0">
              <a:lnSpc>
                <a:spcPct val="100000"/>
              </a:lnSpc>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6pPr>
            <a:lvl7pPr lvl="6" algn="ctr" rtl="0">
              <a:lnSpc>
                <a:spcPct val="100000"/>
              </a:lnSpc>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7pPr>
            <a:lvl8pPr lvl="7" algn="ctr" rtl="0">
              <a:lnSpc>
                <a:spcPct val="100000"/>
              </a:lnSpc>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8pPr>
            <a:lvl9pPr lvl="8" algn="ctr" rtl="0">
              <a:lnSpc>
                <a:spcPct val="100000"/>
              </a:lnSpc>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9pPr>
          </a:lstStyle>
          <a:p>
            <a:endParaRPr/>
          </a:p>
        </p:txBody>
      </p:sp>
      <p:sp>
        <p:nvSpPr>
          <p:cNvPr id="200" name="Google Shape;200;p39"/>
          <p:cNvSpPr txBox="1">
            <a:spLocks noGrp="1"/>
          </p:cNvSpPr>
          <p:nvPr>
            <p:ph type="title" idx="8"/>
          </p:nvPr>
        </p:nvSpPr>
        <p:spPr>
          <a:xfrm>
            <a:off x="6749255" y="3223975"/>
            <a:ext cx="1019400" cy="5778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800"/>
            </a:lvl1pPr>
            <a:lvl2pPr lvl="1" algn="ctr" rtl="0">
              <a:lnSpc>
                <a:spcPct val="100000"/>
              </a:lnSpc>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2pPr>
            <a:lvl3pPr lvl="2" algn="ctr" rtl="0">
              <a:lnSpc>
                <a:spcPct val="100000"/>
              </a:lnSpc>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3pPr>
            <a:lvl4pPr lvl="3" algn="ctr" rtl="0">
              <a:lnSpc>
                <a:spcPct val="100000"/>
              </a:lnSpc>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4pPr>
            <a:lvl5pPr lvl="4" algn="ctr" rtl="0">
              <a:lnSpc>
                <a:spcPct val="100000"/>
              </a:lnSpc>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5pPr>
            <a:lvl6pPr lvl="5" algn="ctr" rtl="0">
              <a:lnSpc>
                <a:spcPct val="100000"/>
              </a:lnSpc>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6pPr>
            <a:lvl7pPr lvl="6" algn="ctr" rtl="0">
              <a:lnSpc>
                <a:spcPct val="100000"/>
              </a:lnSpc>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7pPr>
            <a:lvl8pPr lvl="7" algn="ctr" rtl="0">
              <a:lnSpc>
                <a:spcPct val="100000"/>
              </a:lnSpc>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8pPr>
            <a:lvl9pPr lvl="8" algn="ctr" rtl="0">
              <a:lnSpc>
                <a:spcPct val="100000"/>
              </a:lnSpc>
              <a:spcBef>
                <a:spcPts val="0"/>
              </a:spcBef>
              <a:spcAft>
                <a:spcPts val="0"/>
              </a:spcAft>
              <a:buSzPts val="1800"/>
              <a:buFont typeface="Fira Sans Extra Condensed Medium"/>
              <a:buNone/>
              <a:defRPr sz="1800">
                <a:latin typeface="Fira Sans Extra Condensed Medium"/>
                <a:ea typeface="Fira Sans Extra Condensed Medium"/>
                <a:cs typeface="Fira Sans Extra Condensed Medium"/>
                <a:sym typeface="Fira Sans Extra Condensed Medium"/>
              </a:defRPr>
            </a:lvl9pPr>
          </a:lstStyle>
          <a:p>
            <a:endParaRPr/>
          </a:p>
        </p:txBody>
      </p:sp>
      <p:sp>
        <p:nvSpPr>
          <p:cNvPr id="201" name="Google Shape;201;p39"/>
          <p:cNvSpPr txBox="1">
            <a:spLocks noGrp="1"/>
          </p:cNvSpPr>
          <p:nvPr>
            <p:ph type="ctrTitle" idx="9"/>
          </p:nvPr>
        </p:nvSpPr>
        <p:spPr>
          <a:xfrm>
            <a:off x="723600" y="470625"/>
            <a:ext cx="2078100" cy="946200"/>
          </a:xfrm>
          <a:prstGeom prst="rect">
            <a:avLst/>
          </a:prstGeom>
          <a:noFill/>
          <a:ln>
            <a:noFill/>
          </a:ln>
        </p:spPr>
        <p:txBody>
          <a:bodyPr spcFirstLastPara="1" wrap="square" lIns="91425" tIns="91425" rIns="91425" bIns="91425" anchor="t" anchorCtr="0">
            <a:noAutofit/>
          </a:bodyPr>
          <a:lstStyle>
            <a:lvl1pPr lvl="0" algn="l" rtl="0">
              <a:lnSpc>
                <a:spcPct val="100000"/>
              </a:lnSpc>
              <a:spcBef>
                <a:spcPts val="0"/>
              </a:spcBef>
              <a:spcAft>
                <a:spcPts val="0"/>
              </a:spcAft>
              <a:buSzPts val="1800"/>
              <a:buNone/>
              <a:defRPr sz="1800"/>
            </a:lvl1pPr>
            <a:lvl2pPr lvl="1" algn="l" rtl="0">
              <a:lnSpc>
                <a:spcPct val="100000"/>
              </a:lnSpc>
              <a:spcBef>
                <a:spcPts val="0"/>
              </a:spcBef>
              <a:spcAft>
                <a:spcPts val="0"/>
              </a:spcAft>
              <a:buSzPts val="1800"/>
              <a:buNone/>
              <a:defRPr sz="1800"/>
            </a:lvl2pPr>
            <a:lvl3pPr lvl="2" algn="l" rtl="0">
              <a:lnSpc>
                <a:spcPct val="100000"/>
              </a:lnSpc>
              <a:spcBef>
                <a:spcPts val="0"/>
              </a:spcBef>
              <a:spcAft>
                <a:spcPts val="0"/>
              </a:spcAft>
              <a:buSzPts val="1800"/>
              <a:buNone/>
              <a:defRPr sz="1800"/>
            </a:lvl3pPr>
            <a:lvl4pPr lvl="3" algn="l" rtl="0">
              <a:lnSpc>
                <a:spcPct val="100000"/>
              </a:lnSpc>
              <a:spcBef>
                <a:spcPts val="0"/>
              </a:spcBef>
              <a:spcAft>
                <a:spcPts val="0"/>
              </a:spcAft>
              <a:buSzPts val="1800"/>
              <a:buNone/>
              <a:defRPr sz="1800"/>
            </a:lvl4pPr>
            <a:lvl5pPr lvl="4" algn="l" rtl="0">
              <a:lnSpc>
                <a:spcPct val="100000"/>
              </a:lnSpc>
              <a:spcBef>
                <a:spcPts val="0"/>
              </a:spcBef>
              <a:spcAft>
                <a:spcPts val="0"/>
              </a:spcAft>
              <a:buSzPts val="1800"/>
              <a:buNone/>
              <a:defRPr sz="1800"/>
            </a:lvl5pPr>
            <a:lvl6pPr lvl="5" algn="l" rtl="0">
              <a:lnSpc>
                <a:spcPct val="100000"/>
              </a:lnSpc>
              <a:spcBef>
                <a:spcPts val="0"/>
              </a:spcBef>
              <a:spcAft>
                <a:spcPts val="0"/>
              </a:spcAft>
              <a:buSzPts val="1800"/>
              <a:buNone/>
              <a:defRPr sz="1800"/>
            </a:lvl6pPr>
            <a:lvl7pPr lvl="6" algn="l" rtl="0">
              <a:lnSpc>
                <a:spcPct val="100000"/>
              </a:lnSpc>
              <a:spcBef>
                <a:spcPts val="0"/>
              </a:spcBef>
              <a:spcAft>
                <a:spcPts val="0"/>
              </a:spcAft>
              <a:buSzPts val="1800"/>
              <a:buNone/>
              <a:defRPr sz="1800"/>
            </a:lvl7pPr>
            <a:lvl8pPr lvl="7" algn="l" rtl="0">
              <a:lnSpc>
                <a:spcPct val="100000"/>
              </a:lnSpc>
              <a:spcBef>
                <a:spcPts val="0"/>
              </a:spcBef>
              <a:spcAft>
                <a:spcPts val="0"/>
              </a:spcAft>
              <a:buSzPts val="1800"/>
              <a:buNone/>
              <a:defRPr sz="1800"/>
            </a:lvl8pPr>
            <a:lvl9pPr lvl="8" algn="l"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hanks">
  <p:cSld name="CUSTOM_11_1_2_1">
    <p:spTree>
      <p:nvGrpSpPr>
        <p:cNvPr id="1" name="Shape 202"/>
        <p:cNvGrpSpPr/>
        <p:nvPr/>
      </p:nvGrpSpPr>
      <p:grpSpPr>
        <a:xfrm>
          <a:off x="0" y="0"/>
          <a:ext cx="0" cy="0"/>
          <a:chOff x="0" y="0"/>
          <a:chExt cx="0" cy="0"/>
        </a:xfrm>
      </p:grpSpPr>
      <p:sp>
        <p:nvSpPr>
          <p:cNvPr id="203" name="Google Shape;203;p40"/>
          <p:cNvSpPr txBox="1">
            <a:spLocks noGrp="1"/>
          </p:cNvSpPr>
          <p:nvPr>
            <p:ph type="title"/>
          </p:nvPr>
        </p:nvSpPr>
        <p:spPr>
          <a:xfrm>
            <a:off x="1676549" y="2123400"/>
            <a:ext cx="2847000" cy="896700"/>
          </a:xfrm>
          <a:prstGeom prst="rect">
            <a:avLst/>
          </a:prstGeom>
          <a:noFill/>
          <a:ln>
            <a:noFill/>
          </a:ln>
        </p:spPr>
        <p:txBody>
          <a:bodyPr spcFirstLastPara="1" wrap="square" lIns="91425" tIns="91425" rIns="91425" bIns="91425" anchor="ctr" anchorCtr="0">
            <a:noAutofit/>
          </a:bodyPr>
          <a:lstStyle>
            <a:lvl1pPr lvl="0" algn="r" rtl="0">
              <a:lnSpc>
                <a:spcPct val="100000"/>
              </a:lnSpc>
              <a:spcBef>
                <a:spcPts val="0"/>
              </a:spcBef>
              <a:spcAft>
                <a:spcPts val="0"/>
              </a:spcAft>
              <a:buClr>
                <a:srgbClr val="B7B7B7"/>
              </a:buClr>
              <a:buSzPts val="2800"/>
              <a:buNone/>
              <a:defRPr>
                <a:solidFill>
                  <a:srgbClr val="B7B7B7"/>
                </a:solidFill>
              </a:defRPr>
            </a:lvl1pPr>
            <a:lvl2pPr lvl="1" algn="l" rtl="0">
              <a:lnSpc>
                <a:spcPct val="100000"/>
              </a:lnSpc>
              <a:spcBef>
                <a:spcPts val="0"/>
              </a:spcBef>
              <a:spcAft>
                <a:spcPts val="0"/>
              </a:spcAft>
              <a:buClr>
                <a:srgbClr val="B7B7B7"/>
              </a:buClr>
              <a:buSzPts val="2800"/>
              <a:buNone/>
              <a:defRPr>
                <a:solidFill>
                  <a:srgbClr val="B7B7B7"/>
                </a:solidFill>
              </a:defRPr>
            </a:lvl2pPr>
            <a:lvl3pPr lvl="2" algn="l" rtl="0">
              <a:lnSpc>
                <a:spcPct val="100000"/>
              </a:lnSpc>
              <a:spcBef>
                <a:spcPts val="0"/>
              </a:spcBef>
              <a:spcAft>
                <a:spcPts val="0"/>
              </a:spcAft>
              <a:buClr>
                <a:srgbClr val="B7B7B7"/>
              </a:buClr>
              <a:buSzPts val="2800"/>
              <a:buNone/>
              <a:defRPr>
                <a:solidFill>
                  <a:srgbClr val="B7B7B7"/>
                </a:solidFill>
              </a:defRPr>
            </a:lvl3pPr>
            <a:lvl4pPr lvl="3" algn="l" rtl="0">
              <a:lnSpc>
                <a:spcPct val="100000"/>
              </a:lnSpc>
              <a:spcBef>
                <a:spcPts val="0"/>
              </a:spcBef>
              <a:spcAft>
                <a:spcPts val="0"/>
              </a:spcAft>
              <a:buClr>
                <a:srgbClr val="B7B7B7"/>
              </a:buClr>
              <a:buSzPts val="2800"/>
              <a:buNone/>
              <a:defRPr>
                <a:solidFill>
                  <a:srgbClr val="B7B7B7"/>
                </a:solidFill>
              </a:defRPr>
            </a:lvl4pPr>
            <a:lvl5pPr lvl="4" algn="l" rtl="0">
              <a:lnSpc>
                <a:spcPct val="100000"/>
              </a:lnSpc>
              <a:spcBef>
                <a:spcPts val="0"/>
              </a:spcBef>
              <a:spcAft>
                <a:spcPts val="0"/>
              </a:spcAft>
              <a:buClr>
                <a:srgbClr val="B7B7B7"/>
              </a:buClr>
              <a:buSzPts val="2800"/>
              <a:buNone/>
              <a:defRPr>
                <a:solidFill>
                  <a:srgbClr val="B7B7B7"/>
                </a:solidFill>
              </a:defRPr>
            </a:lvl5pPr>
            <a:lvl6pPr lvl="5" algn="l" rtl="0">
              <a:lnSpc>
                <a:spcPct val="100000"/>
              </a:lnSpc>
              <a:spcBef>
                <a:spcPts val="0"/>
              </a:spcBef>
              <a:spcAft>
                <a:spcPts val="0"/>
              </a:spcAft>
              <a:buClr>
                <a:srgbClr val="B7B7B7"/>
              </a:buClr>
              <a:buSzPts val="2800"/>
              <a:buNone/>
              <a:defRPr>
                <a:solidFill>
                  <a:srgbClr val="B7B7B7"/>
                </a:solidFill>
              </a:defRPr>
            </a:lvl6pPr>
            <a:lvl7pPr lvl="6" algn="l" rtl="0">
              <a:lnSpc>
                <a:spcPct val="100000"/>
              </a:lnSpc>
              <a:spcBef>
                <a:spcPts val="0"/>
              </a:spcBef>
              <a:spcAft>
                <a:spcPts val="0"/>
              </a:spcAft>
              <a:buClr>
                <a:srgbClr val="B7B7B7"/>
              </a:buClr>
              <a:buSzPts val="2800"/>
              <a:buNone/>
              <a:defRPr>
                <a:solidFill>
                  <a:srgbClr val="B7B7B7"/>
                </a:solidFill>
              </a:defRPr>
            </a:lvl7pPr>
            <a:lvl8pPr lvl="7" algn="l" rtl="0">
              <a:lnSpc>
                <a:spcPct val="100000"/>
              </a:lnSpc>
              <a:spcBef>
                <a:spcPts val="0"/>
              </a:spcBef>
              <a:spcAft>
                <a:spcPts val="0"/>
              </a:spcAft>
              <a:buClr>
                <a:srgbClr val="B7B7B7"/>
              </a:buClr>
              <a:buSzPts val="2800"/>
              <a:buNone/>
              <a:defRPr>
                <a:solidFill>
                  <a:srgbClr val="B7B7B7"/>
                </a:solidFill>
              </a:defRPr>
            </a:lvl8pPr>
            <a:lvl9pPr lvl="8" algn="l" rtl="0">
              <a:lnSpc>
                <a:spcPct val="100000"/>
              </a:lnSpc>
              <a:spcBef>
                <a:spcPts val="0"/>
              </a:spcBef>
              <a:spcAft>
                <a:spcPts val="0"/>
              </a:spcAft>
              <a:buClr>
                <a:srgbClr val="B7B7B7"/>
              </a:buClr>
              <a:buSzPts val="2800"/>
              <a:buNone/>
              <a:defRPr>
                <a:solidFill>
                  <a:srgbClr val="B7B7B7"/>
                </a:solidFill>
              </a:defRPr>
            </a:lvl9pPr>
          </a:lstStyle>
          <a:p>
            <a:endParaRPr/>
          </a:p>
        </p:txBody>
      </p:sp>
      <p:sp>
        <p:nvSpPr>
          <p:cNvPr id="204" name="Google Shape;204;p40"/>
          <p:cNvSpPr txBox="1">
            <a:spLocks noGrp="1"/>
          </p:cNvSpPr>
          <p:nvPr>
            <p:ph type="subTitle" idx="1"/>
          </p:nvPr>
        </p:nvSpPr>
        <p:spPr>
          <a:xfrm flipH="1">
            <a:off x="5020872" y="1986750"/>
            <a:ext cx="2631000" cy="1170000"/>
          </a:xfrm>
          <a:prstGeom prst="rect">
            <a:avLst/>
          </a:prstGeom>
          <a:noFill/>
          <a:ln>
            <a:noFill/>
          </a:ln>
        </p:spPr>
        <p:txBody>
          <a:bodyPr spcFirstLastPara="1" wrap="square" lIns="91425" tIns="91425" rIns="91425" bIns="91425" anchor="ctr" anchorCtr="0">
            <a:noAutofit/>
          </a:bodyPr>
          <a:lstStyle>
            <a:lvl1pPr lvl="0" algn="l" rtl="0">
              <a:lnSpc>
                <a:spcPct val="100000"/>
              </a:lnSpc>
              <a:spcBef>
                <a:spcPts val="0"/>
              </a:spcBef>
              <a:spcAft>
                <a:spcPts val="0"/>
              </a:spcAft>
              <a:buSzPts val="1200"/>
              <a:buNone/>
              <a:defRPr/>
            </a:lvl1pPr>
            <a:lvl2pPr lvl="1" algn="l" rtl="0">
              <a:lnSpc>
                <a:spcPct val="100000"/>
              </a:lnSpc>
              <a:spcBef>
                <a:spcPts val="0"/>
              </a:spcBef>
              <a:spcAft>
                <a:spcPts val="0"/>
              </a:spcAft>
              <a:buSzPts val="2800"/>
              <a:buNone/>
              <a:defRPr sz="2800"/>
            </a:lvl2pPr>
            <a:lvl3pPr lvl="2" algn="l" rtl="0">
              <a:lnSpc>
                <a:spcPct val="100000"/>
              </a:lnSpc>
              <a:spcBef>
                <a:spcPts val="0"/>
              </a:spcBef>
              <a:spcAft>
                <a:spcPts val="0"/>
              </a:spcAft>
              <a:buSzPts val="2800"/>
              <a:buNone/>
              <a:defRPr sz="2800"/>
            </a:lvl3pPr>
            <a:lvl4pPr lvl="3" algn="l" rtl="0">
              <a:lnSpc>
                <a:spcPct val="100000"/>
              </a:lnSpc>
              <a:spcBef>
                <a:spcPts val="0"/>
              </a:spcBef>
              <a:spcAft>
                <a:spcPts val="0"/>
              </a:spcAft>
              <a:buSzPts val="2800"/>
              <a:buNone/>
              <a:defRPr sz="2800"/>
            </a:lvl4pPr>
            <a:lvl5pPr lvl="4" algn="l" rtl="0">
              <a:lnSpc>
                <a:spcPct val="100000"/>
              </a:lnSpc>
              <a:spcBef>
                <a:spcPts val="0"/>
              </a:spcBef>
              <a:spcAft>
                <a:spcPts val="0"/>
              </a:spcAft>
              <a:buSzPts val="2800"/>
              <a:buNone/>
              <a:defRPr sz="2800"/>
            </a:lvl5pPr>
            <a:lvl6pPr lvl="5" algn="l" rtl="0">
              <a:lnSpc>
                <a:spcPct val="100000"/>
              </a:lnSpc>
              <a:spcBef>
                <a:spcPts val="0"/>
              </a:spcBef>
              <a:spcAft>
                <a:spcPts val="0"/>
              </a:spcAft>
              <a:buSzPts val="2800"/>
              <a:buNone/>
              <a:defRPr sz="2800"/>
            </a:lvl6pPr>
            <a:lvl7pPr lvl="6" algn="l" rtl="0">
              <a:lnSpc>
                <a:spcPct val="100000"/>
              </a:lnSpc>
              <a:spcBef>
                <a:spcPts val="0"/>
              </a:spcBef>
              <a:spcAft>
                <a:spcPts val="0"/>
              </a:spcAft>
              <a:buSzPts val="2800"/>
              <a:buNone/>
              <a:defRPr sz="2800"/>
            </a:lvl7pPr>
            <a:lvl8pPr lvl="7" algn="l" rtl="0">
              <a:lnSpc>
                <a:spcPct val="100000"/>
              </a:lnSpc>
              <a:spcBef>
                <a:spcPts val="0"/>
              </a:spcBef>
              <a:spcAft>
                <a:spcPts val="0"/>
              </a:spcAft>
              <a:buSzPts val="2800"/>
              <a:buNone/>
              <a:defRPr sz="2800"/>
            </a:lvl8pPr>
            <a:lvl9pPr lvl="8" algn="l"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Credits">
  <p:cSld name="CUSTOM_25">
    <p:spTree>
      <p:nvGrpSpPr>
        <p:cNvPr id="1" name="Shape 205"/>
        <p:cNvGrpSpPr/>
        <p:nvPr/>
      </p:nvGrpSpPr>
      <p:grpSpPr>
        <a:xfrm>
          <a:off x="0" y="0"/>
          <a:ext cx="0" cy="0"/>
          <a:chOff x="0" y="0"/>
          <a:chExt cx="0" cy="0"/>
        </a:xfrm>
      </p:grpSpPr>
      <p:sp>
        <p:nvSpPr>
          <p:cNvPr id="206" name="Google Shape;206;p41"/>
          <p:cNvSpPr txBox="1">
            <a:spLocks noGrp="1"/>
          </p:cNvSpPr>
          <p:nvPr>
            <p:ph type="body" idx="1"/>
          </p:nvPr>
        </p:nvSpPr>
        <p:spPr>
          <a:xfrm>
            <a:off x="642050" y="2134800"/>
            <a:ext cx="5308200" cy="1476000"/>
          </a:xfrm>
          <a:prstGeom prst="rect">
            <a:avLst/>
          </a:prstGeom>
          <a:noFill/>
          <a:ln>
            <a:noFill/>
          </a:ln>
        </p:spPr>
        <p:txBody>
          <a:bodyPr spcFirstLastPara="1" wrap="square" lIns="91425" tIns="91425" rIns="91425" bIns="91425" anchor="t" anchorCtr="0">
            <a:noAutofit/>
          </a:bodyPr>
          <a:lstStyle>
            <a:lvl1pPr marL="457200" lvl="0" indent="-304800" algn="l" rtl="0">
              <a:lnSpc>
                <a:spcPct val="115000"/>
              </a:lnSpc>
              <a:spcBef>
                <a:spcPts val="0"/>
              </a:spcBef>
              <a:spcAft>
                <a:spcPts val="0"/>
              </a:spcAft>
              <a:buSzPts val="1200"/>
              <a:buChar char="●"/>
              <a:defRPr/>
            </a:lvl1pPr>
            <a:lvl2pPr marL="914400" lvl="1" indent="-304800" algn="l" rtl="0">
              <a:lnSpc>
                <a:spcPct val="115000"/>
              </a:lnSpc>
              <a:spcBef>
                <a:spcPts val="1600"/>
              </a:spcBef>
              <a:spcAft>
                <a:spcPts val="0"/>
              </a:spcAft>
              <a:buSzPts val="1200"/>
              <a:buChar char="○"/>
              <a:defRPr/>
            </a:lvl2pPr>
            <a:lvl3pPr marL="1371600" lvl="2" indent="-304800" algn="l" rtl="0">
              <a:lnSpc>
                <a:spcPct val="115000"/>
              </a:lnSpc>
              <a:spcBef>
                <a:spcPts val="1600"/>
              </a:spcBef>
              <a:spcAft>
                <a:spcPts val="0"/>
              </a:spcAft>
              <a:buSzPts val="1200"/>
              <a:buChar char="■"/>
              <a:defRPr/>
            </a:lvl3pPr>
            <a:lvl4pPr marL="1828800" lvl="3" indent="-304800" algn="l" rtl="0">
              <a:lnSpc>
                <a:spcPct val="115000"/>
              </a:lnSpc>
              <a:spcBef>
                <a:spcPts val="1600"/>
              </a:spcBef>
              <a:spcAft>
                <a:spcPts val="0"/>
              </a:spcAft>
              <a:buSzPts val="1200"/>
              <a:buChar char="●"/>
              <a:defRPr/>
            </a:lvl4pPr>
            <a:lvl5pPr marL="2286000" lvl="4" indent="-304800" algn="l" rtl="0">
              <a:lnSpc>
                <a:spcPct val="115000"/>
              </a:lnSpc>
              <a:spcBef>
                <a:spcPts val="1600"/>
              </a:spcBef>
              <a:spcAft>
                <a:spcPts val="0"/>
              </a:spcAft>
              <a:buSzPts val="1200"/>
              <a:buChar char="○"/>
              <a:defRPr/>
            </a:lvl5pPr>
            <a:lvl6pPr marL="2743200" lvl="5" indent="-304800" algn="l" rtl="0">
              <a:lnSpc>
                <a:spcPct val="115000"/>
              </a:lnSpc>
              <a:spcBef>
                <a:spcPts val="1600"/>
              </a:spcBef>
              <a:spcAft>
                <a:spcPts val="0"/>
              </a:spcAft>
              <a:buSzPts val="1200"/>
              <a:buChar char="■"/>
              <a:defRPr/>
            </a:lvl6pPr>
            <a:lvl7pPr marL="3200400" lvl="6" indent="-304800" algn="l" rtl="0">
              <a:lnSpc>
                <a:spcPct val="115000"/>
              </a:lnSpc>
              <a:spcBef>
                <a:spcPts val="1600"/>
              </a:spcBef>
              <a:spcAft>
                <a:spcPts val="0"/>
              </a:spcAft>
              <a:buSzPts val="1200"/>
              <a:buChar char="●"/>
              <a:defRPr/>
            </a:lvl7pPr>
            <a:lvl8pPr marL="3657600" lvl="7" indent="-304800" algn="l" rtl="0">
              <a:lnSpc>
                <a:spcPct val="115000"/>
              </a:lnSpc>
              <a:spcBef>
                <a:spcPts val="1600"/>
              </a:spcBef>
              <a:spcAft>
                <a:spcPts val="0"/>
              </a:spcAft>
              <a:buSzPts val="1200"/>
              <a:buChar char="○"/>
              <a:defRPr/>
            </a:lvl8pPr>
            <a:lvl9pPr marL="4114800" lvl="8" indent="-304800" algn="l" rtl="0">
              <a:lnSpc>
                <a:spcPct val="115000"/>
              </a:lnSpc>
              <a:spcBef>
                <a:spcPts val="1600"/>
              </a:spcBef>
              <a:spcAft>
                <a:spcPts val="1600"/>
              </a:spcAft>
              <a:buSzPts val="1200"/>
              <a:buChar char="■"/>
              <a:defRPr/>
            </a:lvl9pPr>
          </a:lstStyle>
          <a:p>
            <a:endParaRPr/>
          </a:p>
        </p:txBody>
      </p:sp>
      <p:sp>
        <p:nvSpPr>
          <p:cNvPr id="207" name="Google Shape;207;p41"/>
          <p:cNvSpPr txBox="1">
            <a:spLocks noGrp="1"/>
          </p:cNvSpPr>
          <p:nvPr>
            <p:ph type="ctrTitle"/>
          </p:nvPr>
        </p:nvSpPr>
        <p:spPr>
          <a:xfrm>
            <a:off x="723600" y="470625"/>
            <a:ext cx="2078100" cy="946200"/>
          </a:xfrm>
          <a:prstGeom prst="rect">
            <a:avLst/>
          </a:prstGeom>
          <a:noFill/>
          <a:ln>
            <a:noFill/>
          </a:ln>
        </p:spPr>
        <p:txBody>
          <a:bodyPr spcFirstLastPara="1" wrap="square" lIns="91425" tIns="91425" rIns="91425" bIns="91425" anchor="t" anchorCtr="0">
            <a:noAutofit/>
          </a:bodyPr>
          <a:lstStyle>
            <a:lvl1pPr lvl="0" algn="l" rtl="0">
              <a:lnSpc>
                <a:spcPct val="100000"/>
              </a:lnSpc>
              <a:spcBef>
                <a:spcPts val="0"/>
              </a:spcBef>
              <a:spcAft>
                <a:spcPts val="0"/>
              </a:spcAft>
              <a:buSzPts val="1800"/>
              <a:buNone/>
              <a:defRPr sz="1800"/>
            </a:lvl1pPr>
            <a:lvl2pPr lvl="1" algn="l" rtl="0">
              <a:lnSpc>
                <a:spcPct val="100000"/>
              </a:lnSpc>
              <a:spcBef>
                <a:spcPts val="0"/>
              </a:spcBef>
              <a:spcAft>
                <a:spcPts val="0"/>
              </a:spcAft>
              <a:buSzPts val="1800"/>
              <a:buNone/>
              <a:defRPr sz="1800"/>
            </a:lvl2pPr>
            <a:lvl3pPr lvl="2" algn="l" rtl="0">
              <a:lnSpc>
                <a:spcPct val="100000"/>
              </a:lnSpc>
              <a:spcBef>
                <a:spcPts val="0"/>
              </a:spcBef>
              <a:spcAft>
                <a:spcPts val="0"/>
              </a:spcAft>
              <a:buSzPts val="1800"/>
              <a:buNone/>
              <a:defRPr sz="1800"/>
            </a:lvl3pPr>
            <a:lvl4pPr lvl="3" algn="l" rtl="0">
              <a:lnSpc>
                <a:spcPct val="100000"/>
              </a:lnSpc>
              <a:spcBef>
                <a:spcPts val="0"/>
              </a:spcBef>
              <a:spcAft>
                <a:spcPts val="0"/>
              </a:spcAft>
              <a:buSzPts val="1800"/>
              <a:buNone/>
              <a:defRPr sz="1800"/>
            </a:lvl4pPr>
            <a:lvl5pPr lvl="4" algn="l" rtl="0">
              <a:lnSpc>
                <a:spcPct val="100000"/>
              </a:lnSpc>
              <a:spcBef>
                <a:spcPts val="0"/>
              </a:spcBef>
              <a:spcAft>
                <a:spcPts val="0"/>
              </a:spcAft>
              <a:buSzPts val="1800"/>
              <a:buNone/>
              <a:defRPr sz="1800"/>
            </a:lvl5pPr>
            <a:lvl6pPr lvl="5" algn="l" rtl="0">
              <a:lnSpc>
                <a:spcPct val="100000"/>
              </a:lnSpc>
              <a:spcBef>
                <a:spcPts val="0"/>
              </a:spcBef>
              <a:spcAft>
                <a:spcPts val="0"/>
              </a:spcAft>
              <a:buSzPts val="1800"/>
              <a:buNone/>
              <a:defRPr sz="1800"/>
            </a:lvl6pPr>
            <a:lvl7pPr lvl="6" algn="l" rtl="0">
              <a:lnSpc>
                <a:spcPct val="100000"/>
              </a:lnSpc>
              <a:spcBef>
                <a:spcPts val="0"/>
              </a:spcBef>
              <a:spcAft>
                <a:spcPts val="0"/>
              </a:spcAft>
              <a:buSzPts val="1800"/>
              <a:buNone/>
              <a:defRPr sz="1800"/>
            </a:lvl7pPr>
            <a:lvl8pPr lvl="7" algn="l" rtl="0">
              <a:lnSpc>
                <a:spcPct val="100000"/>
              </a:lnSpc>
              <a:spcBef>
                <a:spcPts val="0"/>
              </a:spcBef>
              <a:spcAft>
                <a:spcPts val="0"/>
              </a:spcAft>
              <a:buSzPts val="1800"/>
              <a:buNone/>
              <a:defRPr sz="1800"/>
            </a:lvl8pPr>
            <a:lvl9pPr lvl="8" algn="l"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311700" y="2150850"/>
            <a:ext cx="8520600" cy="8418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26" name="Google Shape;26;p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Resources">
  <p:cSld name="CUSTOM_10">
    <p:spTree>
      <p:nvGrpSpPr>
        <p:cNvPr id="1" name="Shape 208"/>
        <p:cNvGrpSpPr/>
        <p:nvPr/>
      </p:nvGrpSpPr>
      <p:grpSpPr>
        <a:xfrm>
          <a:off x="0" y="0"/>
          <a:ext cx="0" cy="0"/>
          <a:chOff x="0" y="0"/>
          <a:chExt cx="0" cy="0"/>
        </a:xfrm>
      </p:grpSpPr>
      <p:sp>
        <p:nvSpPr>
          <p:cNvPr id="209" name="Google Shape;209;p42"/>
          <p:cNvSpPr txBox="1">
            <a:spLocks noGrp="1"/>
          </p:cNvSpPr>
          <p:nvPr>
            <p:ph type="body" idx="1"/>
          </p:nvPr>
        </p:nvSpPr>
        <p:spPr>
          <a:xfrm>
            <a:off x="642050" y="1830000"/>
            <a:ext cx="5308200" cy="1476000"/>
          </a:xfrm>
          <a:prstGeom prst="rect">
            <a:avLst/>
          </a:prstGeom>
          <a:noFill/>
          <a:ln>
            <a:noFill/>
          </a:ln>
        </p:spPr>
        <p:txBody>
          <a:bodyPr spcFirstLastPara="1" wrap="square" lIns="91425" tIns="91425" rIns="91425" bIns="91425" anchor="t" anchorCtr="0">
            <a:noAutofit/>
          </a:bodyPr>
          <a:lstStyle>
            <a:lvl1pPr marL="457200" lvl="0" indent="-304800" algn="l" rtl="0">
              <a:lnSpc>
                <a:spcPct val="115000"/>
              </a:lnSpc>
              <a:spcBef>
                <a:spcPts val="0"/>
              </a:spcBef>
              <a:spcAft>
                <a:spcPts val="0"/>
              </a:spcAft>
              <a:buSzPts val="1200"/>
              <a:buChar char="●"/>
              <a:defRPr/>
            </a:lvl1pPr>
            <a:lvl2pPr marL="914400" lvl="1" indent="-304800" algn="l" rtl="0">
              <a:lnSpc>
                <a:spcPct val="115000"/>
              </a:lnSpc>
              <a:spcBef>
                <a:spcPts val="1600"/>
              </a:spcBef>
              <a:spcAft>
                <a:spcPts val="0"/>
              </a:spcAft>
              <a:buSzPts val="1200"/>
              <a:buChar char="○"/>
              <a:defRPr/>
            </a:lvl2pPr>
            <a:lvl3pPr marL="1371600" lvl="2" indent="-304800" algn="l" rtl="0">
              <a:lnSpc>
                <a:spcPct val="115000"/>
              </a:lnSpc>
              <a:spcBef>
                <a:spcPts val="1600"/>
              </a:spcBef>
              <a:spcAft>
                <a:spcPts val="0"/>
              </a:spcAft>
              <a:buSzPts val="1200"/>
              <a:buChar char="■"/>
              <a:defRPr/>
            </a:lvl3pPr>
            <a:lvl4pPr marL="1828800" lvl="3" indent="-304800" algn="l" rtl="0">
              <a:lnSpc>
                <a:spcPct val="115000"/>
              </a:lnSpc>
              <a:spcBef>
                <a:spcPts val="1600"/>
              </a:spcBef>
              <a:spcAft>
                <a:spcPts val="0"/>
              </a:spcAft>
              <a:buSzPts val="1200"/>
              <a:buChar char="●"/>
              <a:defRPr/>
            </a:lvl4pPr>
            <a:lvl5pPr marL="2286000" lvl="4" indent="-304800" algn="l" rtl="0">
              <a:lnSpc>
                <a:spcPct val="115000"/>
              </a:lnSpc>
              <a:spcBef>
                <a:spcPts val="1600"/>
              </a:spcBef>
              <a:spcAft>
                <a:spcPts val="0"/>
              </a:spcAft>
              <a:buSzPts val="1200"/>
              <a:buChar char="○"/>
              <a:defRPr/>
            </a:lvl5pPr>
            <a:lvl6pPr marL="2743200" lvl="5" indent="-304800" algn="l" rtl="0">
              <a:lnSpc>
                <a:spcPct val="115000"/>
              </a:lnSpc>
              <a:spcBef>
                <a:spcPts val="1600"/>
              </a:spcBef>
              <a:spcAft>
                <a:spcPts val="0"/>
              </a:spcAft>
              <a:buSzPts val="1200"/>
              <a:buChar char="■"/>
              <a:defRPr/>
            </a:lvl6pPr>
            <a:lvl7pPr marL="3200400" lvl="6" indent="-304800" algn="l" rtl="0">
              <a:lnSpc>
                <a:spcPct val="115000"/>
              </a:lnSpc>
              <a:spcBef>
                <a:spcPts val="1600"/>
              </a:spcBef>
              <a:spcAft>
                <a:spcPts val="0"/>
              </a:spcAft>
              <a:buSzPts val="1200"/>
              <a:buChar char="●"/>
              <a:defRPr/>
            </a:lvl7pPr>
            <a:lvl8pPr marL="3657600" lvl="7" indent="-304800" algn="l" rtl="0">
              <a:lnSpc>
                <a:spcPct val="115000"/>
              </a:lnSpc>
              <a:spcBef>
                <a:spcPts val="1600"/>
              </a:spcBef>
              <a:spcAft>
                <a:spcPts val="0"/>
              </a:spcAft>
              <a:buSzPts val="1200"/>
              <a:buChar char="○"/>
              <a:defRPr/>
            </a:lvl8pPr>
            <a:lvl9pPr marL="4114800" lvl="8" indent="-304800" algn="l" rtl="0">
              <a:lnSpc>
                <a:spcPct val="115000"/>
              </a:lnSpc>
              <a:spcBef>
                <a:spcPts val="1600"/>
              </a:spcBef>
              <a:spcAft>
                <a:spcPts val="1600"/>
              </a:spcAft>
              <a:buSzPts val="1200"/>
              <a:buChar char="■"/>
              <a:defRPr/>
            </a:lvl9pPr>
          </a:lstStyle>
          <a:p>
            <a:endParaRPr/>
          </a:p>
        </p:txBody>
      </p:sp>
      <p:sp>
        <p:nvSpPr>
          <p:cNvPr id="210" name="Google Shape;210;p42"/>
          <p:cNvSpPr txBox="1">
            <a:spLocks noGrp="1"/>
          </p:cNvSpPr>
          <p:nvPr>
            <p:ph type="subTitle" idx="2"/>
          </p:nvPr>
        </p:nvSpPr>
        <p:spPr>
          <a:xfrm>
            <a:off x="723600" y="991050"/>
            <a:ext cx="3655800" cy="393600"/>
          </a:xfrm>
          <a:prstGeom prst="rect">
            <a:avLst/>
          </a:prstGeom>
          <a:noFill/>
          <a:ln>
            <a:noFill/>
          </a:ln>
        </p:spPr>
        <p:txBody>
          <a:bodyPr spcFirstLastPara="1" wrap="square" lIns="91425" tIns="91425" rIns="91425" bIns="91425" anchor="t" anchorCtr="0">
            <a:noAutofit/>
          </a:bodyPr>
          <a:lstStyle>
            <a:lvl1pPr lvl="0" algn="l" rtl="0">
              <a:lnSpc>
                <a:spcPct val="115000"/>
              </a:lnSpc>
              <a:spcBef>
                <a:spcPts val="0"/>
              </a:spcBef>
              <a:spcAft>
                <a:spcPts val="0"/>
              </a:spcAft>
              <a:buSzPts val="1200"/>
              <a:buNone/>
              <a:defRPr/>
            </a:lvl1pPr>
            <a:lvl2pPr lvl="1" algn="l" rtl="0">
              <a:lnSpc>
                <a:spcPct val="115000"/>
              </a:lnSpc>
              <a:spcBef>
                <a:spcPts val="1600"/>
              </a:spcBef>
              <a:spcAft>
                <a:spcPts val="0"/>
              </a:spcAft>
              <a:buSzPts val="1200"/>
              <a:buNone/>
              <a:defRPr>
                <a:latin typeface="Open Sans"/>
                <a:ea typeface="Open Sans"/>
                <a:cs typeface="Open Sans"/>
                <a:sym typeface="Open Sans"/>
              </a:defRPr>
            </a:lvl2pPr>
            <a:lvl3pPr lvl="2" algn="l" rtl="0">
              <a:lnSpc>
                <a:spcPct val="115000"/>
              </a:lnSpc>
              <a:spcBef>
                <a:spcPts val="1600"/>
              </a:spcBef>
              <a:spcAft>
                <a:spcPts val="0"/>
              </a:spcAft>
              <a:buSzPts val="1200"/>
              <a:buNone/>
              <a:defRPr>
                <a:latin typeface="Open Sans"/>
                <a:ea typeface="Open Sans"/>
                <a:cs typeface="Open Sans"/>
                <a:sym typeface="Open Sans"/>
              </a:defRPr>
            </a:lvl3pPr>
            <a:lvl4pPr lvl="3" algn="l" rtl="0">
              <a:lnSpc>
                <a:spcPct val="115000"/>
              </a:lnSpc>
              <a:spcBef>
                <a:spcPts val="1600"/>
              </a:spcBef>
              <a:spcAft>
                <a:spcPts val="0"/>
              </a:spcAft>
              <a:buSzPts val="1200"/>
              <a:buNone/>
              <a:defRPr>
                <a:latin typeface="Open Sans"/>
                <a:ea typeface="Open Sans"/>
                <a:cs typeface="Open Sans"/>
                <a:sym typeface="Open Sans"/>
              </a:defRPr>
            </a:lvl4pPr>
            <a:lvl5pPr lvl="4" algn="l" rtl="0">
              <a:lnSpc>
                <a:spcPct val="115000"/>
              </a:lnSpc>
              <a:spcBef>
                <a:spcPts val="1600"/>
              </a:spcBef>
              <a:spcAft>
                <a:spcPts val="0"/>
              </a:spcAft>
              <a:buSzPts val="1200"/>
              <a:buNone/>
              <a:defRPr>
                <a:latin typeface="Open Sans"/>
                <a:ea typeface="Open Sans"/>
                <a:cs typeface="Open Sans"/>
                <a:sym typeface="Open Sans"/>
              </a:defRPr>
            </a:lvl5pPr>
            <a:lvl6pPr lvl="5" algn="l" rtl="0">
              <a:lnSpc>
                <a:spcPct val="115000"/>
              </a:lnSpc>
              <a:spcBef>
                <a:spcPts val="1600"/>
              </a:spcBef>
              <a:spcAft>
                <a:spcPts val="0"/>
              </a:spcAft>
              <a:buSzPts val="1200"/>
              <a:buNone/>
              <a:defRPr>
                <a:latin typeface="Open Sans"/>
                <a:ea typeface="Open Sans"/>
                <a:cs typeface="Open Sans"/>
                <a:sym typeface="Open Sans"/>
              </a:defRPr>
            </a:lvl6pPr>
            <a:lvl7pPr lvl="6" algn="l" rtl="0">
              <a:lnSpc>
                <a:spcPct val="115000"/>
              </a:lnSpc>
              <a:spcBef>
                <a:spcPts val="1600"/>
              </a:spcBef>
              <a:spcAft>
                <a:spcPts val="0"/>
              </a:spcAft>
              <a:buSzPts val="1200"/>
              <a:buNone/>
              <a:defRPr>
                <a:latin typeface="Open Sans"/>
                <a:ea typeface="Open Sans"/>
                <a:cs typeface="Open Sans"/>
                <a:sym typeface="Open Sans"/>
              </a:defRPr>
            </a:lvl7pPr>
            <a:lvl8pPr lvl="7" algn="l" rtl="0">
              <a:lnSpc>
                <a:spcPct val="115000"/>
              </a:lnSpc>
              <a:spcBef>
                <a:spcPts val="1600"/>
              </a:spcBef>
              <a:spcAft>
                <a:spcPts val="0"/>
              </a:spcAft>
              <a:buSzPts val="1200"/>
              <a:buNone/>
              <a:defRPr>
                <a:latin typeface="Open Sans"/>
                <a:ea typeface="Open Sans"/>
                <a:cs typeface="Open Sans"/>
                <a:sym typeface="Open Sans"/>
              </a:defRPr>
            </a:lvl8pPr>
            <a:lvl9pPr lvl="8" algn="l" rtl="0">
              <a:lnSpc>
                <a:spcPct val="115000"/>
              </a:lnSpc>
              <a:spcBef>
                <a:spcPts val="1600"/>
              </a:spcBef>
              <a:spcAft>
                <a:spcPts val="1600"/>
              </a:spcAft>
              <a:buSzPts val="1200"/>
              <a:buNone/>
              <a:defRPr>
                <a:latin typeface="Open Sans"/>
                <a:ea typeface="Open Sans"/>
                <a:cs typeface="Open Sans"/>
                <a:sym typeface="Open Sans"/>
              </a:defRPr>
            </a:lvl9pPr>
          </a:lstStyle>
          <a:p>
            <a:endParaRPr/>
          </a:p>
        </p:txBody>
      </p:sp>
      <p:sp>
        <p:nvSpPr>
          <p:cNvPr id="211" name="Google Shape;211;p42"/>
          <p:cNvSpPr txBox="1">
            <a:spLocks noGrp="1"/>
          </p:cNvSpPr>
          <p:nvPr>
            <p:ph type="ctrTitle"/>
          </p:nvPr>
        </p:nvSpPr>
        <p:spPr>
          <a:xfrm>
            <a:off x="723600" y="470625"/>
            <a:ext cx="2078100" cy="946200"/>
          </a:xfrm>
          <a:prstGeom prst="rect">
            <a:avLst/>
          </a:prstGeom>
          <a:noFill/>
          <a:ln>
            <a:noFill/>
          </a:ln>
        </p:spPr>
        <p:txBody>
          <a:bodyPr spcFirstLastPara="1" wrap="square" lIns="91425" tIns="91425" rIns="91425" bIns="91425" anchor="t" anchorCtr="0">
            <a:noAutofit/>
          </a:bodyPr>
          <a:lstStyle>
            <a:lvl1pPr lvl="0" algn="l" rtl="0">
              <a:lnSpc>
                <a:spcPct val="100000"/>
              </a:lnSpc>
              <a:spcBef>
                <a:spcPts val="0"/>
              </a:spcBef>
              <a:spcAft>
                <a:spcPts val="0"/>
              </a:spcAft>
              <a:buSzPts val="1800"/>
              <a:buNone/>
              <a:defRPr sz="1800"/>
            </a:lvl1pPr>
            <a:lvl2pPr lvl="1" algn="l" rtl="0">
              <a:lnSpc>
                <a:spcPct val="100000"/>
              </a:lnSpc>
              <a:spcBef>
                <a:spcPts val="0"/>
              </a:spcBef>
              <a:spcAft>
                <a:spcPts val="0"/>
              </a:spcAft>
              <a:buSzPts val="1800"/>
              <a:buNone/>
              <a:defRPr sz="1800"/>
            </a:lvl2pPr>
            <a:lvl3pPr lvl="2" algn="l" rtl="0">
              <a:lnSpc>
                <a:spcPct val="100000"/>
              </a:lnSpc>
              <a:spcBef>
                <a:spcPts val="0"/>
              </a:spcBef>
              <a:spcAft>
                <a:spcPts val="0"/>
              </a:spcAft>
              <a:buSzPts val="1800"/>
              <a:buNone/>
              <a:defRPr sz="1800"/>
            </a:lvl3pPr>
            <a:lvl4pPr lvl="3" algn="l" rtl="0">
              <a:lnSpc>
                <a:spcPct val="100000"/>
              </a:lnSpc>
              <a:spcBef>
                <a:spcPts val="0"/>
              </a:spcBef>
              <a:spcAft>
                <a:spcPts val="0"/>
              </a:spcAft>
              <a:buSzPts val="1800"/>
              <a:buNone/>
              <a:defRPr sz="1800"/>
            </a:lvl4pPr>
            <a:lvl5pPr lvl="4" algn="l" rtl="0">
              <a:lnSpc>
                <a:spcPct val="100000"/>
              </a:lnSpc>
              <a:spcBef>
                <a:spcPts val="0"/>
              </a:spcBef>
              <a:spcAft>
                <a:spcPts val="0"/>
              </a:spcAft>
              <a:buSzPts val="1800"/>
              <a:buNone/>
              <a:defRPr sz="1800"/>
            </a:lvl5pPr>
            <a:lvl6pPr lvl="5" algn="l" rtl="0">
              <a:lnSpc>
                <a:spcPct val="100000"/>
              </a:lnSpc>
              <a:spcBef>
                <a:spcPts val="0"/>
              </a:spcBef>
              <a:spcAft>
                <a:spcPts val="0"/>
              </a:spcAft>
              <a:buSzPts val="1800"/>
              <a:buNone/>
              <a:defRPr sz="1800"/>
            </a:lvl6pPr>
            <a:lvl7pPr lvl="6" algn="l" rtl="0">
              <a:lnSpc>
                <a:spcPct val="100000"/>
              </a:lnSpc>
              <a:spcBef>
                <a:spcPts val="0"/>
              </a:spcBef>
              <a:spcAft>
                <a:spcPts val="0"/>
              </a:spcAft>
              <a:buSzPts val="1800"/>
              <a:buNone/>
              <a:defRPr sz="1800"/>
            </a:lvl7pPr>
            <a:lvl8pPr lvl="7" algn="l" rtl="0">
              <a:lnSpc>
                <a:spcPct val="100000"/>
              </a:lnSpc>
              <a:spcBef>
                <a:spcPts val="0"/>
              </a:spcBef>
              <a:spcAft>
                <a:spcPts val="0"/>
              </a:spcAft>
              <a:buSzPts val="1800"/>
              <a:buNone/>
              <a:defRPr sz="1800"/>
            </a:lvl8pPr>
            <a:lvl9pPr lvl="8" algn="l" rtl="0">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BACKGROUND">
  <p:cSld name="CUSTOM_26">
    <p:spTree>
      <p:nvGrpSpPr>
        <p:cNvPr id="1" name="Shape 212"/>
        <p:cNvGrpSpPr/>
        <p:nvPr/>
      </p:nvGrpSpPr>
      <p:grpSpPr>
        <a:xfrm>
          <a:off x="0" y="0"/>
          <a:ext cx="0" cy="0"/>
          <a:chOff x="0" y="0"/>
          <a:chExt cx="0" cy="0"/>
        </a:xfrm>
      </p:grpSpPr>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BLANK SLIDE">
  <p:cSld name="CUSTOM_27">
    <p:bg>
      <p:bgPr>
        <a:solidFill>
          <a:schemeClr val="lt1"/>
        </a:solidFill>
        <a:effectLst/>
      </p:bgPr>
    </p:bg>
    <p:spTree>
      <p:nvGrpSpPr>
        <p:cNvPr id="1" name="Shape 213"/>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7"/>
        <p:cNvGrpSpPr/>
        <p:nvPr/>
      </p:nvGrpSpPr>
      <p:grpSpPr>
        <a:xfrm>
          <a:off x="0" y="0"/>
          <a:ext cx="0" cy="0"/>
          <a:chOff x="0" y="0"/>
          <a:chExt cx="0" cy="0"/>
        </a:xfrm>
      </p:grpSpPr>
      <p:sp>
        <p:nvSpPr>
          <p:cNvPr id="28" name="Google Shape;28;p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9" name="Google Shape;29;p6"/>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30" name="Google Shape;30;p6"/>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rm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31" name="Google Shape;31;p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34" name="Google Shape;34;p7"/>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5"/>
        <p:cNvGrpSpPr/>
        <p:nvPr/>
      </p:nvGrpSpPr>
      <p:grpSpPr>
        <a:xfrm>
          <a:off x="0" y="0"/>
          <a:ext cx="0" cy="0"/>
          <a:chOff x="0" y="0"/>
          <a:chExt cx="0" cy="0"/>
        </a:xfrm>
      </p:grpSpPr>
      <p:sp>
        <p:nvSpPr>
          <p:cNvPr id="36" name="Google Shape;36;p8"/>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7" name="Google Shape;37;p8"/>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rm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0"/>
              </a:spcBef>
              <a:spcAft>
                <a:spcPts val="0"/>
              </a:spcAft>
              <a:buSzPts val="1200"/>
              <a:buChar char="○"/>
              <a:defRPr sz="1200"/>
            </a:lvl2pPr>
            <a:lvl3pPr marL="1371600" lvl="2" indent="-304800" algn="l">
              <a:lnSpc>
                <a:spcPct val="115000"/>
              </a:lnSpc>
              <a:spcBef>
                <a:spcPts val="0"/>
              </a:spcBef>
              <a:spcAft>
                <a:spcPts val="0"/>
              </a:spcAft>
              <a:buSzPts val="1200"/>
              <a:buChar char="■"/>
              <a:defRPr sz="1200"/>
            </a:lvl3pPr>
            <a:lvl4pPr marL="1828800" lvl="3" indent="-304800" algn="l">
              <a:lnSpc>
                <a:spcPct val="115000"/>
              </a:lnSpc>
              <a:spcBef>
                <a:spcPts val="0"/>
              </a:spcBef>
              <a:spcAft>
                <a:spcPts val="0"/>
              </a:spcAft>
              <a:buSzPts val="1200"/>
              <a:buChar char="●"/>
              <a:defRPr sz="1200"/>
            </a:lvl4pPr>
            <a:lvl5pPr marL="2286000" lvl="4" indent="-304800" algn="l">
              <a:lnSpc>
                <a:spcPct val="115000"/>
              </a:lnSpc>
              <a:spcBef>
                <a:spcPts val="0"/>
              </a:spcBef>
              <a:spcAft>
                <a:spcPts val="0"/>
              </a:spcAft>
              <a:buSzPts val="1200"/>
              <a:buChar char="○"/>
              <a:defRPr sz="1200"/>
            </a:lvl5pPr>
            <a:lvl6pPr marL="2743200" lvl="5" indent="-304800" algn="l">
              <a:lnSpc>
                <a:spcPct val="115000"/>
              </a:lnSpc>
              <a:spcBef>
                <a:spcPts val="0"/>
              </a:spcBef>
              <a:spcAft>
                <a:spcPts val="0"/>
              </a:spcAft>
              <a:buSzPts val="1200"/>
              <a:buChar char="■"/>
              <a:defRPr sz="1200"/>
            </a:lvl6pPr>
            <a:lvl7pPr marL="3200400" lvl="6" indent="-304800" algn="l">
              <a:lnSpc>
                <a:spcPct val="115000"/>
              </a:lnSpc>
              <a:spcBef>
                <a:spcPts val="0"/>
              </a:spcBef>
              <a:spcAft>
                <a:spcPts val="0"/>
              </a:spcAft>
              <a:buSzPts val="1200"/>
              <a:buChar char="●"/>
              <a:defRPr sz="1200"/>
            </a:lvl7pPr>
            <a:lvl8pPr marL="3657600" lvl="7" indent="-304800" algn="l">
              <a:lnSpc>
                <a:spcPct val="115000"/>
              </a:lnSpc>
              <a:spcBef>
                <a:spcPts val="0"/>
              </a:spcBef>
              <a:spcAft>
                <a:spcPts val="0"/>
              </a:spcAft>
              <a:buSzPts val="1200"/>
              <a:buChar char="○"/>
              <a:defRPr sz="1200"/>
            </a:lvl8pPr>
            <a:lvl9pPr marL="4114800" lvl="8" indent="-304800" algn="l">
              <a:lnSpc>
                <a:spcPct val="115000"/>
              </a:lnSpc>
              <a:spcBef>
                <a:spcPts val="0"/>
              </a:spcBef>
              <a:spcAft>
                <a:spcPts val="0"/>
              </a:spcAft>
              <a:buSzPts val="1200"/>
              <a:buChar char="■"/>
              <a:defRPr sz="1200"/>
            </a:lvl9pPr>
          </a:lstStyle>
          <a:p>
            <a:endParaRPr/>
          </a:p>
        </p:txBody>
      </p:sp>
      <p:sp>
        <p:nvSpPr>
          <p:cNvPr id="38" name="Google Shape;38;p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9"/>
        <p:cNvGrpSpPr/>
        <p:nvPr/>
      </p:nvGrpSpPr>
      <p:grpSpPr>
        <a:xfrm>
          <a:off x="0" y="0"/>
          <a:ext cx="0" cy="0"/>
          <a:chOff x="0" y="0"/>
          <a:chExt cx="0" cy="0"/>
        </a:xfrm>
      </p:grpSpPr>
      <p:sp>
        <p:nvSpPr>
          <p:cNvPr id="40" name="Google Shape;40;p9"/>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41" name="Google Shape;41;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2"/>
        <p:cNvGrpSpPr/>
        <p:nvPr/>
      </p:nvGrpSpPr>
      <p:grpSpPr>
        <a:xfrm>
          <a:off x="0" y="0"/>
          <a:ext cx="0" cy="0"/>
          <a:chOff x="0" y="0"/>
          <a:chExt cx="0" cy="0"/>
        </a:xfrm>
      </p:grpSpPr>
      <p:sp>
        <p:nvSpPr>
          <p:cNvPr id="43" name="Google Shape;43;p10"/>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 name="Google Shape;44;p10"/>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45" name="Google Shape;45;p10"/>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6" name="Google Shape;46;p10"/>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rm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0"/>
              </a:spcBef>
              <a:spcAft>
                <a:spcPts val="0"/>
              </a:spcAft>
              <a:buSzPts val="1400"/>
              <a:buChar char="■"/>
              <a:defRPr/>
            </a:lvl3pPr>
            <a:lvl4pPr marL="1828800" lvl="3" indent="-317500" algn="l">
              <a:lnSpc>
                <a:spcPct val="115000"/>
              </a:lnSpc>
              <a:spcBef>
                <a:spcPts val="0"/>
              </a:spcBef>
              <a:spcAft>
                <a:spcPts val="0"/>
              </a:spcAft>
              <a:buSzPts val="1400"/>
              <a:buChar char="●"/>
              <a:defRPr/>
            </a:lvl4pPr>
            <a:lvl5pPr marL="2286000" lvl="4" indent="-317500" algn="l">
              <a:lnSpc>
                <a:spcPct val="115000"/>
              </a:lnSpc>
              <a:spcBef>
                <a:spcPts val="0"/>
              </a:spcBef>
              <a:spcAft>
                <a:spcPts val="0"/>
              </a:spcAft>
              <a:buSzPts val="1400"/>
              <a:buChar char="○"/>
              <a:defRPr/>
            </a:lvl5pPr>
            <a:lvl6pPr marL="2743200" lvl="5" indent="-317500" algn="l">
              <a:lnSpc>
                <a:spcPct val="115000"/>
              </a:lnSpc>
              <a:spcBef>
                <a:spcPts val="0"/>
              </a:spcBef>
              <a:spcAft>
                <a:spcPts val="0"/>
              </a:spcAft>
              <a:buSzPts val="1400"/>
              <a:buChar char="■"/>
              <a:defRPr/>
            </a:lvl6pPr>
            <a:lvl7pPr marL="3200400" lvl="6" indent="-317500" algn="l">
              <a:lnSpc>
                <a:spcPct val="115000"/>
              </a:lnSpc>
              <a:spcBef>
                <a:spcPts val="0"/>
              </a:spcBef>
              <a:spcAft>
                <a:spcPts val="0"/>
              </a:spcAft>
              <a:buSzPts val="1400"/>
              <a:buChar char="●"/>
              <a:defRPr/>
            </a:lvl7pPr>
            <a:lvl8pPr marL="3657600" lvl="7" indent="-317500" algn="l">
              <a:lnSpc>
                <a:spcPct val="115000"/>
              </a:lnSpc>
              <a:spcBef>
                <a:spcPts val="0"/>
              </a:spcBef>
              <a:spcAft>
                <a:spcPts val="0"/>
              </a:spcAft>
              <a:buSzPts val="1400"/>
              <a:buChar char="○"/>
              <a:defRPr/>
            </a:lvl8pPr>
            <a:lvl9pPr marL="4114800" lvl="8" indent="-317500" algn="l">
              <a:lnSpc>
                <a:spcPct val="115000"/>
              </a:lnSpc>
              <a:spcBef>
                <a:spcPts val="0"/>
              </a:spcBef>
              <a:spcAft>
                <a:spcPts val="0"/>
              </a:spcAft>
              <a:buSzPts val="1400"/>
              <a:buChar char="■"/>
              <a:defRPr/>
            </a:lvl9pPr>
          </a:lstStyle>
          <a:p>
            <a:endParaRPr/>
          </a:p>
        </p:txBody>
      </p:sp>
      <p:sp>
        <p:nvSpPr>
          <p:cNvPr id="47" name="Google Shape;47;p1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7.xml"/><Relationship Id="rId13" Type="http://schemas.openxmlformats.org/officeDocument/2006/relationships/slideLayout" Target="../slideLayouts/slideLayout32.xml"/><Relationship Id="rId18" Type="http://schemas.openxmlformats.org/officeDocument/2006/relationships/slideLayout" Target="../slideLayouts/slideLayout37.xml"/><Relationship Id="rId3" Type="http://schemas.openxmlformats.org/officeDocument/2006/relationships/slideLayout" Target="../slideLayouts/slideLayout22.xml"/><Relationship Id="rId21" Type="http://schemas.openxmlformats.org/officeDocument/2006/relationships/slideLayout" Target="../slideLayouts/slideLayout40.xml"/><Relationship Id="rId7" Type="http://schemas.openxmlformats.org/officeDocument/2006/relationships/slideLayout" Target="../slideLayouts/slideLayout26.xml"/><Relationship Id="rId12" Type="http://schemas.openxmlformats.org/officeDocument/2006/relationships/slideLayout" Target="../slideLayouts/slideLayout31.xml"/><Relationship Id="rId17" Type="http://schemas.openxmlformats.org/officeDocument/2006/relationships/slideLayout" Target="../slideLayouts/slideLayout36.xml"/><Relationship Id="rId2" Type="http://schemas.openxmlformats.org/officeDocument/2006/relationships/slideLayout" Target="../slideLayouts/slideLayout21.xml"/><Relationship Id="rId16" Type="http://schemas.openxmlformats.org/officeDocument/2006/relationships/slideLayout" Target="../slideLayouts/slideLayout35.xml"/><Relationship Id="rId20" Type="http://schemas.openxmlformats.org/officeDocument/2006/relationships/slideLayout" Target="../slideLayouts/slideLayout39.xml"/><Relationship Id="rId1" Type="http://schemas.openxmlformats.org/officeDocument/2006/relationships/slideLayout" Target="../slideLayouts/slideLayout20.xml"/><Relationship Id="rId6" Type="http://schemas.openxmlformats.org/officeDocument/2006/relationships/slideLayout" Target="../slideLayouts/slideLayout25.xml"/><Relationship Id="rId11" Type="http://schemas.openxmlformats.org/officeDocument/2006/relationships/slideLayout" Target="../slideLayouts/slideLayout30.xml"/><Relationship Id="rId24" Type="http://schemas.openxmlformats.org/officeDocument/2006/relationships/theme" Target="../theme/theme2.xml"/><Relationship Id="rId5" Type="http://schemas.openxmlformats.org/officeDocument/2006/relationships/slideLayout" Target="../slideLayouts/slideLayout24.xml"/><Relationship Id="rId15" Type="http://schemas.openxmlformats.org/officeDocument/2006/relationships/slideLayout" Target="../slideLayouts/slideLayout34.xml"/><Relationship Id="rId23" Type="http://schemas.openxmlformats.org/officeDocument/2006/relationships/slideLayout" Target="../slideLayouts/slideLayout42.xml"/><Relationship Id="rId10" Type="http://schemas.openxmlformats.org/officeDocument/2006/relationships/slideLayout" Target="../slideLayouts/slideLayout29.xml"/><Relationship Id="rId19" Type="http://schemas.openxmlformats.org/officeDocument/2006/relationships/slideLayout" Target="../slideLayouts/slideLayout38.xml"/><Relationship Id="rId4" Type="http://schemas.openxmlformats.org/officeDocument/2006/relationships/slideLayout" Target="../slideLayouts/slideLayout23.xml"/><Relationship Id="rId9" Type="http://schemas.openxmlformats.org/officeDocument/2006/relationships/slideLayout" Target="../slideLayouts/slideLayout28.xml"/><Relationship Id="rId14" Type="http://schemas.openxmlformats.org/officeDocument/2006/relationships/slideLayout" Target="../slideLayouts/slideLayout33.xml"/><Relationship Id="rId22"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CA"/>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87"/>
        <p:cNvGrpSpPr/>
        <p:nvPr/>
      </p:nvGrpSpPr>
      <p:grpSpPr>
        <a:xfrm>
          <a:off x="0" y="0"/>
          <a:ext cx="0" cy="0"/>
          <a:chOff x="0" y="0"/>
          <a:chExt cx="0" cy="0"/>
        </a:xfrm>
      </p:grpSpPr>
      <p:sp>
        <p:nvSpPr>
          <p:cNvPr id="88" name="Google Shape;88;p2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chemeClr val="dk1"/>
              </a:buClr>
              <a:buSzPts val="2800"/>
              <a:buFont typeface="DM Serif Display"/>
              <a:buNone/>
              <a:defRPr sz="2800" b="0" i="0" u="none" strike="noStrike" cap="none">
                <a:solidFill>
                  <a:schemeClr val="dk1"/>
                </a:solidFill>
                <a:latin typeface="DM Serif Display"/>
                <a:ea typeface="DM Serif Display"/>
                <a:cs typeface="DM Serif Display"/>
                <a:sym typeface="DM Serif Display"/>
              </a:defRPr>
            </a:lvl1pPr>
            <a:lvl2pPr marR="0" lvl="1" algn="l" rtl="0">
              <a:lnSpc>
                <a:spcPct val="100000"/>
              </a:lnSpc>
              <a:spcBef>
                <a:spcPts val="0"/>
              </a:spcBef>
              <a:spcAft>
                <a:spcPts val="0"/>
              </a:spcAft>
              <a:buClr>
                <a:schemeClr val="dk1"/>
              </a:buClr>
              <a:buSzPts val="2800"/>
              <a:buFont typeface="DM Serif Display"/>
              <a:buNone/>
              <a:defRPr sz="2800" b="0" i="0" u="none" strike="noStrike" cap="none">
                <a:solidFill>
                  <a:schemeClr val="dk1"/>
                </a:solidFill>
                <a:latin typeface="DM Serif Display"/>
                <a:ea typeface="DM Serif Display"/>
                <a:cs typeface="DM Serif Display"/>
                <a:sym typeface="DM Serif Display"/>
              </a:defRPr>
            </a:lvl2pPr>
            <a:lvl3pPr marR="0" lvl="2" algn="l" rtl="0">
              <a:lnSpc>
                <a:spcPct val="100000"/>
              </a:lnSpc>
              <a:spcBef>
                <a:spcPts val="0"/>
              </a:spcBef>
              <a:spcAft>
                <a:spcPts val="0"/>
              </a:spcAft>
              <a:buClr>
                <a:schemeClr val="dk1"/>
              </a:buClr>
              <a:buSzPts val="2800"/>
              <a:buFont typeface="DM Serif Display"/>
              <a:buNone/>
              <a:defRPr sz="2800" b="0" i="0" u="none" strike="noStrike" cap="none">
                <a:solidFill>
                  <a:schemeClr val="dk1"/>
                </a:solidFill>
                <a:latin typeface="DM Serif Display"/>
                <a:ea typeface="DM Serif Display"/>
                <a:cs typeface="DM Serif Display"/>
                <a:sym typeface="DM Serif Display"/>
              </a:defRPr>
            </a:lvl3pPr>
            <a:lvl4pPr marR="0" lvl="3" algn="l" rtl="0">
              <a:lnSpc>
                <a:spcPct val="100000"/>
              </a:lnSpc>
              <a:spcBef>
                <a:spcPts val="0"/>
              </a:spcBef>
              <a:spcAft>
                <a:spcPts val="0"/>
              </a:spcAft>
              <a:buClr>
                <a:schemeClr val="dk1"/>
              </a:buClr>
              <a:buSzPts val="2800"/>
              <a:buFont typeface="DM Serif Display"/>
              <a:buNone/>
              <a:defRPr sz="2800" b="0" i="0" u="none" strike="noStrike" cap="none">
                <a:solidFill>
                  <a:schemeClr val="dk1"/>
                </a:solidFill>
                <a:latin typeface="DM Serif Display"/>
                <a:ea typeface="DM Serif Display"/>
                <a:cs typeface="DM Serif Display"/>
                <a:sym typeface="DM Serif Display"/>
              </a:defRPr>
            </a:lvl4pPr>
            <a:lvl5pPr marR="0" lvl="4" algn="l" rtl="0">
              <a:lnSpc>
                <a:spcPct val="100000"/>
              </a:lnSpc>
              <a:spcBef>
                <a:spcPts val="0"/>
              </a:spcBef>
              <a:spcAft>
                <a:spcPts val="0"/>
              </a:spcAft>
              <a:buClr>
                <a:schemeClr val="dk1"/>
              </a:buClr>
              <a:buSzPts val="2800"/>
              <a:buFont typeface="DM Serif Display"/>
              <a:buNone/>
              <a:defRPr sz="2800" b="0" i="0" u="none" strike="noStrike" cap="none">
                <a:solidFill>
                  <a:schemeClr val="dk1"/>
                </a:solidFill>
                <a:latin typeface="DM Serif Display"/>
                <a:ea typeface="DM Serif Display"/>
                <a:cs typeface="DM Serif Display"/>
                <a:sym typeface="DM Serif Display"/>
              </a:defRPr>
            </a:lvl5pPr>
            <a:lvl6pPr marR="0" lvl="5" algn="l" rtl="0">
              <a:lnSpc>
                <a:spcPct val="100000"/>
              </a:lnSpc>
              <a:spcBef>
                <a:spcPts val="0"/>
              </a:spcBef>
              <a:spcAft>
                <a:spcPts val="0"/>
              </a:spcAft>
              <a:buClr>
                <a:schemeClr val="dk1"/>
              </a:buClr>
              <a:buSzPts val="2800"/>
              <a:buFont typeface="DM Serif Display"/>
              <a:buNone/>
              <a:defRPr sz="2800" b="0" i="0" u="none" strike="noStrike" cap="none">
                <a:solidFill>
                  <a:schemeClr val="dk1"/>
                </a:solidFill>
                <a:latin typeface="DM Serif Display"/>
                <a:ea typeface="DM Serif Display"/>
                <a:cs typeface="DM Serif Display"/>
                <a:sym typeface="DM Serif Display"/>
              </a:defRPr>
            </a:lvl6pPr>
            <a:lvl7pPr marR="0" lvl="6" algn="l" rtl="0">
              <a:lnSpc>
                <a:spcPct val="100000"/>
              </a:lnSpc>
              <a:spcBef>
                <a:spcPts val="0"/>
              </a:spcBef>
              <a:spcAft>
                <a:spcPts val="0"/>
              </a:spcAft>
              <a:buClr>
                <a:schemeClr val="dk1"/>
              </a:buClr>
              <a:buSzPts val="2800"/>
              <a:buFont typeface="DM Serif Display"/>
              <a:buNone/>
              <a:defRPr sz="2800" b="0" i="0" u="none" strike="noStrike" cap="none">
                <a:solidFill>
                  <a:schemeClr val="dk1"/>
                </a:solidFill>
                <a:latin typeface="DM Serif Display"/>
                <a:ea typeface="DM Serif Display"/>
                <a:cs typeface="DM Serif Display"/>
                <a:sym typeface="DM Serif Display"/>
              </a:defRPr>
            </a:lvl7pPr>
            <a:lvl8pPr marR="0" lvl="7" algn="l" rtl="0">
              <a:lnSpc>
                <a:spcPct val="100000"/>
              </a:lnSpc>
              <a:spcBef>
                <a:spcPts val="0"/>
              </a:spcBef>
              <a:spcAft>
                <a:spcPts val="0"/>
              </a:spcAft>
              <a:buClr>
                <a:schemeClr val="dk1"/>
              </a:buClr>
              <a:buSzPts val="2800"/>
              <a:buFont typeface="DM Serif Display"/>
              <a:buNone/>
              <a:defRPr sz="2800" b="0" i="0" u="none" strike="noStrike" cap="none">
                <a:solidFill>
                  <a:schemeClr val="dk1"/>
                </a:solidFill>
                <a:latin typeface="DM Serif Display"/>
                <a:ea typeface="DM Serif Display"/>
                <a:cs typeface="DM Serif Display"/>
                <a:sym typeface="DM Serif Display"/>
              </a:defRPr>
            </a:lvl8pPr>
            <a:lvl9pPr marR="0" lvl="8" algn="l" rtl="0">
              <a:lnSpc>
                <a:spcPct val="100000"/>
              </a:lnSpc>
              <a:spcBef>
                <a:spcPts val="0"/>
              </a:spcBef>
              <a:spcAft>
                <a:spcPts val="0"/>
              </a:spcAft>
              <a:buClr>
                <a:schemeClr val="dk1"/>
              </a:buClr>
              <a:buSzPts val="2800"/>
              <a:buFont typeface="DM Serif Display"/>
              <a:buNone/>
              <a:defRPr sz="2800" b="0" i="0" u="none" strike="noStrike" cap="none">
                <a:solidFill>
                  <a:schemeClr val="dk1"/>
                </a:solidFill>
                <a:latin typeface="DM Serif Display"/>
                <a:ea typeface="DM Serif Display"/>
                <a:cs typeface="DM Serif Display"/>
                <a:sym typeface="DM Serif Display"/>
              </a:defRPr>
            </a:lvl9pPr>
          </a:lstStyle>
          <a:p>
            <a:endParaRPr/>
          </a:p>
        </p:txBody>
      </p:sp>
      <p:sp>
        <p:nvSpPr>
          <p:cNvPr id="89" name="Google Shape;89;p2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04800" algn="l" rtl="0">
              <a:lnSpc>
                <a:spcPct val="115000"/>
              </a:lnSpc>
              <a:spcBef>
                <a:spcPts val="0"/>
              </a:spcBef>
              <a:spcAft>
                <a:spcPts val="0"/>
              </a:spcAft>
              <a:buClr>
                <a:schemeClr val="dk1"/>
              </a:buClr>
              <a:buSzPts val="1200"/>
              <a:buFont typeface="Open Sans Light"/>
              <a:buChar char="●"/>
              <a:defRPr sz="1200" b="0" i="0" u="none" strike="noStrike" cap="none">
                <a:solidFill>
                  <a:schemeClr val="dk1"/>
                </a:solidFill>
                <a:latin typeface="Open Sans Light"/>
                <a:ea typeface="Open Sans Light"/>
                <a:cs typeface="Open Sans Light"/>
                <a:sym typeface="Open Sans Light"/>
              </a:defRPr>
            </a:lvl1pPr>
            <a:lvl2pPr marL="914400" marR="0" lvl="1" indent="-304800" algn="l" rtl="0">
              <a:lnSpc>
                <a:spcPct val="115000"/>
              </a:lnSpc>
              <a:spcBef>
                <a:spcPts val="1600"/>
              </a:spcBef>
              <a:spcAft>
                <a:spcPts val="0"/>
              </a:spcAft>
              <a:buClr>
                <a:schemeClr val="dk1"/>
              </a:buClr>
              <a:buSzPts val="1200"/>
              <a:buFont typeface="Open Sans Light"/>
              <a:buChar char="○"/>
              <a:defRPr sz="1200" b="0" i="0" u="none" strike="noStrike" cap="none">
                <a:solidFill>
                  <a:schemeClr val="dk1"/>
                </a:solidFill>
                <a:latin typeface="Open Sans Light"/>
                <a:ea typeface="Open Sans Light"/>
                <a:cs typeface="Open Sans Light"/>
                <a:sym typeface="Open Sans Light"/>
              </a:defRPr>
            </a:lvl2pPr>
            <a:lvl3pPr marL="1371600" marR="0" lvl="2" indent="-304800" algn="l" rtl="0">
              <a:lnSpc>
                <a:spcPct val="115000"/>
              </a:lnSpc>
              <a:spcBef>
                <a:spcPts val="1600"/>
              </a:spcBef>
              <a:spcAft>
                <a:spcPts val="0"/>
              </a:spcAft>
              <a:buClr>
                <a:schemeClr val="dk1"/>
              </a:buClr>
              <a:buSzPts val="1200"/>
              <a:buFont typeface="Open Sans Light"/>
              <a:buChar char="■"/>
              <a:defRPr sz="1200" b="0" i="0" u="none" strike="noStrike" cap="none">
                <a:solidFill>
                  <a:schemeClr val="dk1"/>
                </a:solidFill>
                <a:latin typeface="Open Sans Light"/>
                <a:ea typeface="Open Sans Light"/>
                <a:cs typeface="Open Sans Light"/>
                <a:sym typeface="Open Sans Light"/>
              </a:defRPr>
            </a:lvl3pPr>
            <a:lvl4pPr marL="1828800" marR="0" lvl="3" indent="-304800" algn="l" rtl="0">
              <a:lnSpc>
                <a:spcPct val="115000"/>
              </a:lnSpc>
              <a:spcBef>
                <a:spcPts val="1600"/>
              </a:spcBef>
              <a:spcAft>
                <a:spcPts val="0"/>
              </a:spcAft>
              <a:buClr>
                <a:schemeClr val="dk1"/>
              </a:buClr>
              <a:buSzPts val="1200"/>
              <a:buFont typeface="Open Sans Light"/>
              <a:buChar char="●"/>
              <a:defRPr sz="1200" b="0" i="0" u="none" strike="noStrike" cap="none">
                <a:solidFill>
                  <a:schemeClr val="dk1"/>
                </a:solidFill>
                <a:latin typeface="Open Sans Light"/>
                <a:ea typeface="Open Sans Light"/>
                <a:cs typeface="Open Sans Light"/>
                <a:sym typeface="Open Sans Light"/>
              </a:defRPr>
            </a:lvl4pPr>
            <a:lvl5pPr marL="2286000" marR="0" lvl="4" indent="-304800" algn="l" rtl="0">
              <a:lnSpc>
                <a:spcPct val="115000"/>
              </a:lnSpc>
              <a:spcBef>
                <a:spcPts val="1600"/>
              </a:spcBef>
              <a:spcAft>
                <a:spcPts val="0"/>
              </a:spcAft>
              <a:buClr>
                <a:schemeClr val="dk1"/>
              </a:buClr>
              <a:buSzPts val="1200"/>
              <a:buFont typeface="Open Sans Light"/>
              <a:buChar char="○"/>
              <a:defRPr sz="1200" b="0" i="0" u="none" strike="noStrike" cap="none">
                <a:solidFill>
                  <a:schemeClr val="dk1"/>
                </a:solidFill>
                <a:latin typeface="Open Sans Light"/>
                <a:ea typeface="Open Sans Light"/>
                <a:cs typeface="Open Sans Light"/>
                <a:sym typeface="Open Sans Light"/>
              </a:defRPr>
            </a:lvl5pPr>
            <a:lvl6pPr marL="2743200" marR="0" lvl="5" indent="-304800" algn="l" rtl="0">
              <a:lnSpc>
                <a:spcPct val="115000"/>
              </a:lnSpc>
              <a:spcBef>
                <a:spcPts val="1600"/>
              </a:spcBef>
              <a:spcAft>
                <a:spcPts val="0"/>
              </a:spcAft>
              <a:buClr>
                <a:schemeClr val="dk1"/>
              </a:buClr>
              <a:buSzPts val="1200"/>
              <a:buFont typeface="Open Sans Light"/>
              <a:buChar char="■"/>
              <a:defRPr sz="1200" b="0" i="0" u="none" strike="noStrike" cap="none">
                <a:solidFill>
                  <a:schemeClr val="dk1"/>
                </a:solidFill>
                <a:latin typeface="Open Sans Light"/>
                <a:ea typeface="Open Sans Light"/>
                <a:cs typeface="Open Sans Light"/>
                <a:sym typeface="Open Sans Light"/>
              </a:defRPr>
            </a:lvl6pPr>
            <a:lvl7pPr marL="3200400" marR="0" lvl="6" indent="-304800" algn="l" rtl="0">
              <a:lnSpc>
                <a:spcPct val="115000"/>
              </a:lnSpc>
              <a:spcBef>
                <a:spcPts val="1600"/>
              </a:spcBef>
              <a:spcAft>
                <a:spcPts val="0"/>
              </a:spcAft>
              <a:buClr>
                <a:schemeClr val="dk1"/>
              </a:buClr>
              <a:buSzPts val="1200"/>
              <a:buFont typeface="Open Sans Light"/>
              <a:buChar char="●"/>
              <a:defRPr sz="1200" b="0" i="0" u="none" strike="noStrike" cap="none">
                <a:solidFill>
                  <a:schemeClr val="dk1"/>
                </a:solidFill>
                <a:latin typeface="Open Sans Light"/>
                <a:ea typeface="Open Sans Light"/>
                <a:cs typeface="Open Sans Light"/>
                <a:sym typeface="Open Sans Light"/>
              </a:defRPr>
            </a:lvl7pPr>
            <a:lvl8pPr marL="3657600" marR="0" lvl="7" indent="-304800" algn="l" rtl="0">
              <a:lnSpc>
                <a:spcPct val="115000"/>
              </a:lnSpc>
              <a:spcBef>
                <a:spcPts val="1600"/>
              </a:spcBef>
              <a:spcAft>
                <a:spcPts val="0"/>
              </a:spcAft>
              <a:buClr>
                <a:schemeClr val="dk1"/>
              </a:buClr>
              <a:buSzPts val="1200"/>
              <a:buFont typeface="Open Sans Light"/>
              <a:buChar char="○"/>
              <a:defRPr sz="1200" b="0" i="0" u="none" strike="noStrike" cap="none">
                <a:solidFill>
                  <a:schemeClr val="dk1"/>
                </a:solidFill>
                <a:latin typeface="Open Sans Light"/>
                <a:ea typeface="Open Sans Light"/>
                <a:cs typeface="Open Sans Light"/>
                <a:sym typeface="Open Sans Light"/>
              </a:defRPr>
            </a:lvl8pPr>
            <a:lvl9pPr marL="4114800" marR="0" lvl="8" indent="-304800" algn="l" rtl="0">
              <a:lnSpc>
                <a:spcPct val="115000"/>
              </a:lnSpc>
              <a:spcBef>
                <a:spcPts val="1600"/>
              </a:spcBef>
              <a:spcAft>
                <a:spcPts val="1600"/>
              </a:spcAft>
              <a:buClr>
                <a:schemeClr val="dk1"/>
              </a:buClr>
              <a:buSzPts val="1200"/>
              <a:buFont typeface="Open Sans Light"/>
              <a:buChar char="■"/>
              <a:defRPr sz="1200" b="0" i="0" u="none" strike="noStrike" cap="none">
                <a:solidFill>
                  <a:schemeClr val="dk1"/>
                </a:solidFill>
                <a:latin typeface="Open Sans Light"/>
                <a:ea typeface="Open Sans Light"/>
                <a:cs typeface="Open Sans Light"/>
                <a:sym typeface="Open Sans Light"/>
              </a:defRPr>
            </a:lvl9pPr>
          </a:lstStyle>
          <a:p>
            <a:endParaRPr/>
          </a:p>
        </p:txBody>
      </p:sp>
    </p:spTree>
  </p:cSld>
  <p:clrMap bg1="lt1" tx1="dk1" bg2="dk2" tx2="lt2" accent1="accent1" accent2="accent2" accent3="accent3" accent4="accent4" accent5="accent5" accent6="accent6" hlink="hlink" folHlink="folHlink"/>
  <p:sldLayoutIdLst>
    <p:sldLayoutId id="2147483667" r:id="rId1"/>
    <p:sldLayoutId id="2147483668" r:id="rId2"/>
    <p:sldLayoutId id="2147483669" r:id="rId3"/>
    <p:sldLayoutId id="2147483670" r:id="rId4"/>
    <p:sldLayoutId id="2147483671" r:id="rId5"/>
    <p:sldLayoutId id="2147483672" r:id="rId6"/>
    <p:sldLayoutId id="2147483673" r:id="rId7"/>
    <p:sldLayoutId id="2147483674" r:id="rId8"/>
    <p:sldLayoutId id="2147483675" r:id="rId9"/>
    <p:sldLayoutId id="2147483676" r:id="rId10"/>
    <p:sldLayoutId id="2147483677" r:id="rId11"/>
    <p:sldLayoutId id="2147483678" r:id="rId12"/>
    <p:sldLayoutId id="2147483679" r:id="rId13"/>
    <p:sldLayoutId id="2147483680" r:id="rId14"/>
    <p:sldLayoutId id="2147483681" r:id="rId15"/>
    <p:sldLayoutId id="2147483682" r:id="rId16"/>
    <p:sldLayoutId id="2147483683" r:id="rId17"/>
    <p:sldLayoutId id="2147483684" r:id="rId18"/>
    <p:sldLayoutId id="2147483685" r:id="rId19"/>
    <p:sldLayoutId id="2147483686" r:id="rId20"/>
    <p:sldLayoutId id="2147483687" r:id="rId21"/>
    <p:sldLayoutId id="2147483688" r:id="rId22"/>
    <p:sldLayoutId id="2147483689" r:id="rId2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30.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1.xml"/><Relationship Id="rId1" Type="http://schemas.openxmlformats.org/officeDocument/2006/relationships/slideLayout" Target="../slideLayouts/slideLayout30.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2.xml"/><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4.xml"/><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15.xml"/><Relationship Id="rId1" Type="http://schemas.openxmlformats.org/officeDocument/2006/relationships/slideLayout" Target="../slideLayouts/slideLayout19.xml"/><Relationship Id="rId5" Type="http://schemas.openxmlformats.org/officeDocument/2006/relationships/image" Target="../media/image20.png"/><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26.xm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xml"/><Relationship Id="rId1" Type="http://schemas.openxmlformats.org/officeDocument/2006/relationships/slideLayout" Target="../slideLayouts/slideLayout29.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30.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30.xml"/></Relationships>
</file>

<file path=ppt/slides/_rels/slide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0.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0.png"/><Relationship Id="rId5" Type="http://schemas.openxmlformats.org/officeDocument/2006/relationships/hyperlink" Target="https://drive.google.com/file/d/1FhTP2pz876BebiWP_K24ngrGhWKgXurk/view?usp=sharing" TargetMode="External"/><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pic>
        <p:nvPicPr>
          <p:cNvPr id="218" name="Google Shape;218;p45"/>
          <p:cNvPicPr preferRelativeResize="0"/>
          <p:nvPr/>
        </p:nvPicPr>
        <p:blipFill rotWithShape="1">
          <a:blip r:embed="rId3">
            <a:alphaModFix/>
          </a:blip>
          <a:srcRect/>
          <a:stretch/>
        </p:blipFill>
        <p:spPr>
          <a:xfrm>
            <a:off x="183999" y="4382697"/>
            <a:ext cx="1796075" cy="646600"/>
          </a:xfrm>
          <a:prstGeom prst="rect">
            <a:avLst/>
          </a:prstGeom>
          <a:noFill/>
          <a:ln>
            <a:noFill/>
          </a:ln>
        </p:spPr>
      </p:pic>
      <p:sp>
        <p:nvSpPr>
          <p:cNvPr id="219" name="Google Shape;219;p45"/>
          <p:cNvSpPr txBox="1">
            <a:spLocks noGrp="1"/>
          </p:cNvSpPr>
          <p:nvPr>
            <p:ph type="title"/>
          </p:nvPr>
        </p:nvSpPr>
        <p:spPr>
          <a:xfrm>
            <a:off x="349106" y="0"/>
            <a:ext cx="7379700" cy="40743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45700" rIns="91425" bIns="45700" anchor="ctr" anchorCtr="0">
            <a:normAutofit/>
          </a:bodyPr>
          <a:lstStyle/>
          <a:p>
            <a:pPr marL="0" lvl="0" indent="0" algn="l" rtl="0">
              <a:lnSpc>
                <a:spcPct val="90000"/>
              </a:lnSpc>
              <a:spcBef>
                <a:spcPts val="0"/>
              </a:spcBef>
              <a:spcAft>
                <a:spcPts val="0"/>
              </a:spcAft>
              <a:buSzPts val="2400"/>
              <a:buNone/>
            </a:pPr>
            <a:r>
              <a:rPr lang="en-CA" sz="3300">
                <a:latin typeface="Georgia"/>
                <a:ea typeface="Georgia"/>
                <a:cs typeface="Georgia"/>
                <a:sym typeface="Georgia"/>
              </a:rPr>
              <a:t>     </a:t>
            </a:r>
            <a:endParaRPr sz="3300">
              <a:latin typeface="Georgia"/>
              <a:ea typeface="Georgia"/>
              <a:cs typeface="Georgia"/>
              <a:sym typeface="Georgia"/>
            </a:endParaRPr>
          </a:p>
          <a:p>
            <a:pPr marL="0" lvl="0" indent="0" algn="l" rtl="0">
              <a:lnSpc>
                <a:spcPct val="90000"/>
              </a:lnSpc>
              <a:spcBef>
                <a:spcPts val="0"/>
              </a:spcBef>
              <a:spcAft>
                <a:spcPts val="0"/>
              </a:spcAft>
              <a:buSzPts val="2400"/>
              <a:buNone/>
            </a:pPr>
            <a:r>
              <a:rPr lang="en-CA" sz="3300" b="1">
                <a:solidFill>
                  <a:srgbClr val="CC0000"/>
                </a:solidFill>
                <a:latin typeface="Georgia"/>
                <a:ea typeface="Georgia"/>
                <a:cs typeface="Georgia"/>
                <a:sym typeface="Georgia"/>
              </a:rPr>
              <a:t>MIE 1622: Robo-advisor </a:t>
            </a:r>
            <a:endParaRPr sz="3300" b="1">
              <a:solidFill>
                <a:srgbClr val="CC0000"/>
              </a:solidFill>
              <a:latin typeface="Georgia"/>
              <a:ea typeface="Georgia"/>
              <a:cs typeface="Georgia"/>
              <a:sym typeface="Georgia"/>
            </a:endParaRPr>
          </a:p>
          <a:p>
            <a:pPr marL="0" lvl="0" indent="0" algn="l" rtl="0">
              <a:spcBef>
                <a:spcPts val="0"/>
              </a:spcBef>
              <a:spcAft>
                <a:spcPts val="0"/>
              </a:spcAft>
              <a:buSzPts val="2400"/>
              <a:buNone/>
            </a:pPr>
            <a:r>
              <a:rPr lang="en-CA" sz="1500" b="0">
                <a:latin typeface="Georgia"/>
                <a:ea typeface="Georgia"/>
                <a:cs typeface="Georgia"/>
                <a:sym typeface="Georgia"/>
              </a:rPr>
              <a:t> April 18, 2022</a:t>
            </a:r>
            <a:endParaRPr sz="1500" b="0">
              <a:latin typeface="Trebuchet MS"/>
              <a:ea typeface="Trebuchet MS"/>
              <a:cs typeface="Trebuchet MS"/>
              <a:sym typeface="Trebuchet MS"/>
            </a:endParaRPr>
          </a:p>
          <a:p>
            <a:pPr marL="0" lvl="0" indent="0" algn="l" rtl="0">
              <a:lnSpc>
                <a:spcPct val="90000"/>
              </a:lnSpc>
              <a:spcBef>
                <a:spcPts val="0"/>
              </a:spcBef>
              <a:spcAft>
                <a:spcPts val="0"/>
              </a:spcAft>
              <a:buSzPts val="2400"/>
              <a:buNone/>
            </a:pPr>
            <a:endParaRPr sz="1500" b="0">
              <a:latin typeface="Trebuchet MS"/>
              <a:ea typeface="Trebuchet MS"/>
              <a:cs typeface="Trebuchet MS"/>
              <a:sym typeface="Trebuchet MS"/>
            </a:endParaRPr>
          </a:p>
          <a:p>
            <a:pPr marL="0" lvl="0" indent="0" algn="l" rtl="0">
              <a:lnSpc>
                <a:spcPct val="90000"/>
              </a:lnSpc>
              <a:spcBef>
                <a:spcPts val="0"/>
              </a:spcBef>
              <a:spcAft>
                <a:spcPts val="0"/>
              </a:spcAft>
              <a:buSzPts val="2400"/>
              <a:buNone/>
            </a:pPr>
            <a:endParaRPr sz="1500" b="0">
              <a:latin typeface="Trebuchet MS"/>
              <a:ea typeface="Trebuchet MS"/>
              <a:cs typeface="Trebuchet MS"/>
              <a:sym typeface="Trebuchet MS"/>
            </a:endParaRPr>
          </a:p>
          <a:p>
            <a:pPr marL="0" lvl="0" indent="0" algn="l" rtl="0">
              <a:lnSpc>
                <a:spcPct val="90000"/>
              </a:lnSpc>
              <a:spcBef>
                <a:spcPts val="0"/>
              </a:spcBef>
              <a:spcAft>
                <a:spcPts val="0"/>
              </a:spcAft>
              <a:buSzPts val="2400"/>
              <a:buNone/>
            </a:pPr>
            <a:endParaRPr sz="1500" b="0">
              <a:latin typeface="Trebuchet MS"/>
              <a:ea typeface="Trebuchet MS"/>
              <a:cs typeface="Trebuchet MS"/>
              <a:sym typeface="Trebuchet MS"/>
            </a:endParaRPr>
          </a:p>
          <a:p>
            <a:pPr marL="457200" lvl="0" indent="0" algn="l" rtl="0">
              <a:lnSpc>
                <a:spcPct val="90000"/>
              </a:lnSpc>
              <a:spcBef>
                <a:spcPts val="0"/>
              </a:spcBef>
              <a:spcAft>
                <a:spcPts val="0"/>
              </a:spcAft>
              <a:buSzPts val="2400"/>
              <a:buNone/>
            </a:pPr>
            <a:r>
              <a:rPr lang="en-CA" sz="1500" b="0">
                <a:latin typeface="Trebuchet MS"/>
                <a:ea typeface="Trebuchet MS"/>
                <a:cs typeface="Trebuchet MS"/>
                <a:sym typeface="Trebuchet MS"/>
              </a:rPr>
              <a:t> </a:t>
            </a:r>
            <a:r>
              <a:rPr lang="en-CA" sz="1700" b="0">
                <a:latin typeface="Trebuchet MS"/>
                <a:ea typeface="Trebuchet MS"/>
                <a:cs typeface="Trebuchet MS"/>
                <a:sym typeface="Trebuchet MS"/>
              </a:rPr>
              <a:t> </a:t>
            </a:r>
            <a:r>
              <a:rPr lang="en-CA" sz="1700"/>
              <a:t>Pai Peng 1002725394</a:t>
            </a:r>
            <a:endParaRPr sz="1700"/>
          </a:p>
          <a:p>
            <a:pPr marL="457200" lvl="0" indent="0" algn="l" rtl="0">
              <a:lnSpc>
                <a:spcPct val="90000"/>
              </a:lnSpc>
              <a:spcBef>
                <a:spcPts val="0"/>
              </a:spcBef>
              <a:spcAft>
                <a:spcPts val="0"/>
              </a:spcAft>
              <a:buSzPts val="2400"/>
              <a:buNone/>
            </a:pPr>
            <a:r>
              <a:rPr lang="en-CA" sz="1700"/>
              <a:t>  Liyan Liu 1002896100</a:t>
            </a:r>
            <a:endParaRPr sz="1700"/>
          </a:p>
          <a:p>
            <a:pPr marL="457200" lvl="0" indent="0" algn="l" rtl="0">
              <a:lnSpc>
                <a:spcPct val="90000"/>
              </a:lnSpc>
              <a:spcBef>
                <a:spcPts val="0"/>
              </a:spcBef>
              <a:spcAft>
                <a:spcPts val="0"/>
              </a:spcAft>
              <a:buSzPts val="2400"/>
              <a:buNone/>
            </a:pPr>
            <a:r>
              <a:rPr lang="en-CA" sz="1700"/>
              <a:t>  Yiqi Fei 1003630314</a:t>
            </a:r>
            <a:endParaRPr sz="1700"/>
          </a:p>
          <a:p>
            <a:pPr marL="457200" lvl="0" indent="0" algn="l" rtl="0">
              <a:lnSpc>
                <a:spcPct val="90000"/>
              </a:lnSpc>
              <a:spcBef>
                <a:spcPts val="0"/>
              </a:spcBef>
              <a:spcAft>
                <a:spcPts val="0"/>
              </a:spcAft>
              <a:buSzPts val="2400"/>
              <a:buNone/>
            </a:pPr>
            <a:r>
              <a:rPr lang="en-CA" sz="1700"/>
              <a:t>  Beishi He 1005039548</a:t>
            </a:r>
            <a:endParaRPr sz="1700"/>
          </a:p>
          <a:p>
            <a:pPr marL="457200" lvl="0" indent="0" algn="l" rtl="0">
              <a:lnSpc>
                <a:spcPct val="90000"/>
              </a:lnSpc>
              <a:spcBef>
                <a:spcPts val="0"/>
              </a:spcBef>
              <a:spcAft>
                <a:spcPts val="0"/>
              </a:spcAft>
              <a:buSzPts val="2400"/>
              <a:buNone/>
            </a:pPr>
            <a:r>
              <a:rPr lang="en-CA" sz="1700"/>
              <a:t>  Zhengkun Chen 1004142331</a:t>
            </a:r>
            <a:endParaRPr sz="1700"/>
          </a:p>
          <a:p>
            <a:pPr marL="457200" lvl="0" indent="0" algn="l" rtl="0">
              <a:lnSpc>
                <a:spcPct val="90000"/>
              </a:lnSpc>
              <a:spcBef>
                <a:spcPts val="0"/>
              </a:spcBef>
              <a:spcAft>
                <a:spcPts val="0"/>
              </a:spcAft>
              <a:buSzPts val="2400"/>
              <a:buNone/>
            </a:pPr>
            <a:endParaRPr sz="1500" b="0">
              <a:latin typeface="Georgia"/>
              <a:ea typeface="Georgia"/>
              <a:cs typeface="Georgia"/>
              <a:sym typeface="Georgia"/>
            </a:endParaRPr>
          </a:p>
        </p:txBody>
      </p:sp>
      <p:pic>
        <p:nvPicPr>
          <p:cNvPr id="220" name="Google Shape;220;p45"/>
          <p:cNvPicPr preferRelativeResize="0"/>
          <p:nvPr/>
        </p:nvPicPr>
        <p:blipFill>
          <a:blip r:embed="rId4">
            <a:alphaModFix/>
          </a:blip>
          <a:stretch>
            <a:fillRect/>
          </a:stretch>
        </p:blipFill>
        <p:spPr>
          <a:xfrm>
            <a:off x="4691600" y="1800228"/>
            <a:ext cx="4234665" cy="28231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2" name="Google Shape;282;p54"/>
          <p:cNvSpPr txBox="1">
            <a:spLocks noGrp="1"/>
          </p:cNvSpPr>
          <p:nvPr>
            <p:ph type="title" idx="4294967295"/>
          </p:nvPr>
        </p:nvSpPr>
        <p:spPr>
          <a:xfrm>
            <a:off x="204475" y="189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3131"/>
              <a:buNone/>
            </a:pPr>
            <a:r>
              <a:rPr lang="en-CA" sz="2750" b="1">
                <a:latin typeface="Georgia"/>
                <a:ea typeface="Georgia"/>
                <a:cs typeface="Georgia"/>
                <a:sym typeface="Georgia"/>
              </a:rPr>
              <a:t>2. Backend process</a:t>
            </a:r>
            <a:endParaRPr sz="2750" b="1">
              <a:latin typeface="Georgia"/>
              <a:ea typeface="Georgia"/>
              <a:cs typeface="Georgia"/>
              <a:sym typeface="Georgia"/>
            </a:endParaRPr>
          </a:p>
        </p:txBody>
      </p:sp>
      <p:sp>
        <p:nvSpPr>
          <p:cNvPr id="283" name="Google Shape;283;p54"/>
          <p:cNvSpPr txBox="1"/>
          <p:nvPr/>
        </p:nvSpPr>
        <p:spPr>
          <a:xfrm>
            <a:off x="605125" y="930950"/>
            <a:ext cx="8119800" cy="6156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Font typeface="Open Sans Light"/>
              <a:buChar char="●"/>
            </a:pPr>
            <a:r>
              <a:rPr lang="en-CA">
                <a:latin typeface="Open Sans Light"/>
                <a:ea typeface="Open Sans Light"/>
                <a:cs typeface="Open Sans Light"/>
                <a:sym typeface="Open Sans Light"/>
              </a:rPr>
              <a:t>After all the questions,, the chat history  is immediately  communicated to the backend and informations are extracted accordingly.</a:t>
            </a:r>
            <a:endParaRPr>
              <a:latin typeface="Open Sans Light"/>
              <a:ea typeface="Open Sans Light"/>
              <a:cs typeface="Open Sans Light"/>
              <a:sym typeface="Open Sans Light"/>
            </a:endParaRPr>
          </a:p>
        </p:txBody>
      </p:sp>
      <p:pic>
        <p:nvPicPr>
          <p:cNvPr id="284" name="Google Shape;284;p54"/>
          <p:cNvPicPr preferRelativeResize="0"/>
          <p:nvPr/>
        </p:nvPicPr>
        <p:blipFill>
          <a:blip r:embed="rId3">
            <a:alphaModFix/>
          </a:blip>
          <a:stretch>
            <a:fillRect/>
          </a:stretch>
        </p:blipFill>
        <p:spPr>
          <a:xfrm>
            <a:off x="152400" y="1698950"/>
            <a:ext cx="8839200" cy="655394"/>
          </a:xfrm>
          <a:prstGeom prst="rect">
            <a:avLst/>
          </a:prstGeom>
          <a:noFill/>
          <a:ln>
            <a:noFill/>
          </a:ln>
        </p:spPr>
      </p:pic>
      <p:sp>
        <p:nvSpPr>
          <p:cNvPr id="285" name="Google Shape;285;p54"/>
          <p:cNvSpPr txBox="1"/>
          <p:nvPr/>
        </p:nvSpPr>
        <p:spPr>
          <a:xfrm>
            <a:off x="605125" y="2792850"/>
            <a:ext cx="7354500" cy="6156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Font typeface="Open Sans Light"/>
              <a:buChar char="●"/>
            </a:pPr>
            <a:r>
              <a:rPr lang="en-CA">
                <a:latin typeface="Open Sans Light"/>
                <a:ea typeface="Open Sans Light"/>
                <a:cs typeface="Open Sans Light"/>
                <a:sym typeface="Open Sans Light"/>
              </a:rPr>
              <a:t>Based on the above information, the program decides what strategy to apply and returns optimal portfolio, historical performance chart  and etc.</a:t>
            </a:r>
            <a:endParaRPr>
              <a:latin typeface="Open Sans Light"/>
              <a:ea typeface="Open Sans Light"/>
              <a:cs typeface="Open Sans Light"/>
              <a:sym typeface="Open Sans Light"/>
            </a:endParaRPr>
          </a:p>
        </p:txBody>
      </p:sp>
      <p:pic>
        <p:nvPicPr>
          <p:cNvPr id="286" name="Google Shape;286;p54"/>
          <p:cNvPicPr preferRelativeResize="0"/>
          <p:nvPr/>
        </p:nvPicPr>
        <p:blipFill>
          <a:blip r:embed="rId4">
            <a:alphaModFix/>
          </a:blip>
          <a:stretch>
            <a:fillRect/>
          </a:stretch>
        </p:blipFill>
        <p:spPr>
          <a:xfrm>
            <a:off x="152400" y="3534150"/>
            <a:ext cx="8839200" cy="1366993"/>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291" name="Google Shape;291;p55"/>
          <p:cNvSpPr txBox="1">
            <a:spLocks noGrp="1"/>
          </p:cNvSpPr>
          <p:nvPr>
            <p:ph type="title" idx="4294967295"/>
          </p:nvPr>
        </p:nvSpPr>
        <p:spPr>
          <a:xfrm>
            <a:off x="204475" y="189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3131"/>
              <a:buNone/>
            </a:pPr>
            <a:r>
              <a:rPr lang="en-CA" sz="2750" b="1">
                <a:latin typeface="Georgia"/>
                <a:ea typeface="Georgia"/>
                <a:cs typeface="Georgia"/>
                <a:sym typeface="Georgia"/>
              </a:rPr>
              <a:t>3. Deliverable</a:t>
            </a:r>
            <a:endParaRPr sz="2750" b="1">
              <a:latin typeface="Georgia"/>
              <a:ea typeface="Georgia"/>
              <a:cs typeface="Georgia"/>
              <a:sym typeface="Georgia"/>
            </a:endParaRPr>
          </a:p>
        </p:txBody>
      </p:sp>
      <p:sp>
        <p:nvSpPr>
          <p:cNvPr id="292" name="Google Shape;292;p55"/>
          <p:cNvSpPr txBox="1"/>
          <p:nvPr/>
        </p:nvSpPr>
        <p:spPr>
          <a:xfrm>
            <a:off x="5197525" y="904575"/>
            <a:ext cx="7331700" cy="4002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Font typeface="Open Sans Light"/>
              <a:buChar char="●"/>
            </a:pPr>
            <a:r>
              <a:rPr lang="en-CA">
                <a:latin typeface="Open Sans Light"/>
                <a:ea typeface="Open Sans Light"/>
                <a:cs typeface="Open Sans Light"/>
                <a:sym typeface="Open Sans Light"/>
              </a:rPr>
              <a:t>Portfolio value chart (2019-2022.4)</a:t>
            </a:r>
            <a:endParaRPr>
              <a:latin typeface="Open Sans Light"/>
              <a:ea typeface="Open Sans Light"/>
              <a:cs typeface="Open Sans Light"/>
              <a:sym typeface="Open Sans Light"/>
            </a:endParaRPr>
          </a:p>
        </p:txBody>
      </p:sp>
      <p:sp>
        <p:nvSpPr>
          <p:cNvPr id="293" name="Google Shape;293;p55"/>
          <p:cNvSpPr txBox="1"/>
          <p:nvPr/>
        </p:nvSpPr>
        <p:spPr>
          <a:xfrm>
            <a:off x="134675" y="3917638"/>
            <a:ext cx="7331700" cy="6156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Font typeface="Open Sans Light"/>
              <a:buChar char="●"/>
            </a:pPr>
            <a:r>
              <a:rPr lang="en-CA">
                <a:latin typeface="Open Sans Light"/>
                <a:ea typeface="Open Sans Light"/>
                <a:cs typeface="Open Sans Light"/>
                <a:sym typeface="Open Sans Light"/>
              </a:rPr>
              <a:t>Portfolio weights(shares):</a:t>
            </a:r>
            <a:endParaRPr>
              <a:latin typeface="Open Sans Light"/>
              <a:ea typeface="Open Sans Light"/>
              <a:cs typeface="Open Sans Light"/>
              <a:sym typeface="Open Sans Light"/>
            </a:endParaRPr>
          </a:p>
          <a:p>
            <a:pPr marL="457200" lvl="0" indent="0" algn="l" rtl="0">
              <a:spcBef>
                <a:spcPts val="0"/>
              </a:spcBef>
              <a:spcAft>
                <a:spcPts val="0"/>
              </a:spcAft>
              <a:buNone/>
            </a:pPr>
            <a:endParaRPr>
              <a:latin typeface="Open Sans Light"/>
              <a:ea typeface="Open Sans Light"/>
              <a:cs typeface="Open Sans Light"/>
              <a:sym typeface="Open Sans Light"/>
            </a:endParaRPr>
          </a:p>
        </p:txBody>
      </p:sp>
      <p:sp>
        <p:nvSpPr>
          <p:cNvPr id="294" name="Google Shape;294;p55"/>
          <p:cNvSpPr txBox="1"/>
          <p:nvPr/>
        </p:nvSpPr>
        <p:spPr>
          <a:xfrm>
            <a:off x="81475" y="1632750"/>
            <a:ext cx="7331700" cy="9390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Font typeface="Open Sans Light"/>
              <a:buChar char="●"/>
            </a:pPr>
            <a:r>
              <a:rPr lang="en-CA">
                <a:latin typeface="Open Sans Light"/>
                <a:ea typeface="Open Sans Light"/>
                <a:cs typeface="Open Sans Light"/>
                <a:sym typeface="Open Sans Light"/>
              </a:rPr>
              <a:t>Average annual rate:</a:t>
            </a:r>
            <a:endParaRPr>
              <a:latin typeface="Open Sans Light"/>
              <a:ea typeface="Open Sans Light"/>
              <a:cs typeface="Open Sans Light"/>
              <a:sym typeface="Open Sans Light"/>
            </a:endParaRPr>
          </a:p>
          <a:p>
            <a:pPr marL="457200" lvl="0" indent="0" algn="l" rtl="0">
              <a:spcBef>
                <a:spcPts val="0"/>
              </a:spcBef>
              <a:spcAft>
                <a:spcPts val="0"/>
              </a:spcAft>
              <a:buNone/>
            </a:pPr>
            <a:endParaRPr>
              <a:latin typeface="Open Sans Light"/>
              <a:ea typeface="Open Sans Light"/>
              <a:cs typeface="Open Sans Light"/>
              <a:sym typeface="Open Sans Light"/>
            </a:endParaRPr>
          </a:p>
          <a:p>
            <a:pPr marL="0" lvl="0" indent="0" algn="l" rtl="0">
              <a:spcBef>
                <a:spcPts val="0"/>
              </a:spcBef>
              <a:spcAft>
                <a:spcPts val="0"/>
              </a:spcAft>
              <a:buNone/>
            </a:pPr>
            <a:r>
              <a:rPr lang="en-CA" sz="1050">
                <a:solidFill>
                  <a:srgbClr val="212121"/>
                </a:solidFill>
                <a:highlight>
                  <a:srgbClr val="FFFFFF"/>
                </a:highlight>
                <a:latin typeface="Courier New"/>
                <a:ea typeface="Courier New"/>
                <a:cs typeface="Courier New"/>
                <a:sym typeface="Courier New"/>
              </a:rPr>
              <a:t>Strategy "Equally Weighted Portfolio", CAGR = 15.45%</a:t>
            </a:r>
            <a:endParaRPr sz="1050">
              <a:solidFill>
                <a:srgbClr val="212121"/>
              </a:solidFill>
              <a:highlight>
                <a:srgbClr val="FFFFFF"/>
              </a:highlight>
              <a:latin typeface="Courier New"/>
              <a:ea typeface="Courier New"/>
              <a:cs typeface="Courier New"/>
              <a:sym typeface="Courier New"/>
            </a:endParaRPr>
          </a:p>
          <a:p>
            <a:pPr marL="0" lvl="0" indent="0" algn="l" rtl="0">
              <a:spcBef>
                <a:spcPts val="0"/>
              </a:spcBef>
              <a:spcAft>
                <a:spcPts val="0"/>
              </a:spcAft>
              <a:buNone/>
            </a:pPr>
            <a:r>
              <a:rPr lang="en-CA" sz="1050">
                <a:solidFill>
                  <a:srgbClr val="212121"/>
                </a:solidFill>
                <a:highlight>
                  <a:srgbClr val="FFFFFF"/>
                </a:highlight>
                <a:latin typeface="Courier New"/>
                <a:ea typeface="Courier New"/>
                <a:cs typeface="Courier New"/>
                <a:sym typeface="Courier New"/>
              </a:rPr>
              <a:t>Strategy "Maximum Sharpe Ratio Portfolio", CAGR =  27.15%</a:t>
            </a:r>
            <a:endParaRPr sz="1050">
              <a:solidFill>
                <a:srgbClr val="212121"/>
              </a:solidFill>
              <a:highlight>
                <a:srgbClr val="FFFFFF"/>
              </a:highlight>
              <a:latin typeface="Courier New"/>
              <a:ea typeface="Courier New"/>
              <a:cs typeface="Courier New"/>
              <a:sym typeface="Courier New"/>
            </a:endParaRPr>
          </a:p>
        </p:txBody>
      </p:sp>
      <p:pic>
        <p:nvPicPr>
          <p:cNvPr id="295" name="Google Shape;295;p55"/>
          <p:cNvPicPr preferRelativeResize="0"/>
          <p:nvPr/>
        </p:nvPicPr>
        <p:blipFill>
          <a:blip r:embed="rId3">
            <a:alphaModFix/>
          </a:blip>
          <a:stretch>
            <a:fillRect/>
          </a:stretch>
        </p:blipFill>
        <p:spPr>
          <a:xfrm>
            <a:off x="4883350" y="1447638"/>
            <a:ext cx="4167573" cy="2399700"/>
          </a:xfrm>
          <a:prstGeom prst="rect">
            <a:avLst/>
          </a:prstGeom>
          <a:noFill/>
          <a:ln>
            <a:noFill/>
          </a:ln>
        </p:spPr>
      </p:pic>
      <p:pic>
        <p:nvPicPr>
          <p:cNvPr id="296" name="Google Shape;296;p55"/>
          <p:cNvPicPr preferRelativeResize="0"/>
          <p:nvPr/>
        </p:nvPicPr>
        <p:blipFill>
          <a:blip r:embed="rId4">
            <a:alphaModFix/>
          </a:blip>
          <a:stretch>
            <a:fillRect/>
          </a:stretch>
        </p:blipFill>
        <p:spPr>
          <a:xfrm>
            <a:off x="523675" y="4533250"/>
            <a:ext cx="7412675" cy="2795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00"/>
        <p:cNvGrpSpPr/>
        <p:nvPr/>
      </p:nvGrpSpPr>
      <p:grpSpPr>
        <a:xfrm>
          <a:off x="0" y="0"/>
          <a:ext cx="0" cy="0"/>
          <a:chOff x="0" y="0"/>
          <a:chExt cx="0" cy="0"/>
        </a:xfrm>
      </p:grpSpPr>
      <p:sp>
        <p:nvSpPr>
          <p:cNvPr id="301" name="Google Shape;301;p56"/>
          <p:cNvSpPr txBox="1">
            <a:spLocks noGrp="1"/>
          </p:cNvSpPr>
          <p:nvPr>
            <p:ph type="ctrTitle"/>
          </p:nvPr>
        </p:nvSpPr>
        <p:spPr>
          <a:xfrm flipH="1">
            <a:off x="2029525" y="1980900"/>
            <a:ext cx="3363300" cy="1921200"/>
          </a:xfrm>
          <a:prstGeom prst="rect">
            <a:avLst/>
          </a:prstGeom>
          <a:noFill/>
          <a:ln>
            <a:noFill/>
          </a:ln>
        </p:spPr>
        <p:txBody>
          <a:bodyPr spcFirstLastPara="1" wrap="square" lIns="91425" tIns="91425" rIns="91425" bIns="91425" anchor="b" anchorCtr="0">
            <a:noAutofit/>
          </a:bodyPr>
          <a:lstStyle/>
          <a:p>
            <a:pPr marL="0" lvl="0" indent="0" algn="r" rtl="0">
              <a:lnSpc>
                <a:spcPct val="100000"/>
              </a:lnSpc>
              <a:spcBef>
                <a:spcPts val="0"/>
              </a:spcBef>
              <a:spcAft>
                <a:spcPts val="0"/>
              </a:spcAft>
              <a:buSzPts val="3600"/>
              <a:buNone/>
            </a:pPr>
            <a:r>
              <a:rPr lang="en-CA">
                <a:solidFill>
                  <a:schemeClr val="lt1"/>
                </a:solidFill>
              </a:rPr>
              <a:t>Future </a:t>
            </a:r>
            <a:endParaRPr>
              <a:solidFill>
                <a:schemeClr val="lt1"/>
              </a:solidFill>
            </a:endParaRPr>
          </a:p>
          <a:p>
            <a:pPr marL="0" lvl="0" indent="0" algn="r" rtl="0">
              <a:lnSpc>
                <a:spcPct val="100000"/>
              </a:lnSpc>
              <a:spcBef>
                <a:spcPts val="0"/>
              </a:spcBef>
              <a:spcAft>
                <a:spcPts val="0"/>
              </a:spcAft>
              <a:buSzPts val="3600"/>
              <a:buNone/>
            </a:pPr>
            <a:r>
              <a:rPr lang="en-CA">
                <a:solidFill>
                  <a:schemeClr val="lt1"/>
                </a:solidFill>
              </a:rPr>
              <a:t>improvements</a:t>
            </a:r>
            <a:endParaRPr>
              <a:solidFill>
                <a:schemeClr val="lt1"/>
              </a:solidFill>
            </a:endParaRPr>
          </a:p>
        </p:txBody>
      </p:sp>
      <p:sp>
        <p:nvSpPr>
          <p:cNvPr id="302" name="Google Shape;302;p56"/>
          <p:cNvSpPr txBox="1">
            <a:spLocks noGrp="1"/>
          </p:cNvSpPr>
          <p:nvPr>
            <p:ph type="title" idx="2"/>
          </p:nvPr>
        </p:nvSpPr>
        <p:spPr>
          <a:xfrm flipH="1">
            <a:off x="3514050" y="2419325"/>
            <a:ext cx="4488300" cy="16224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6000"/>
              <a:buNone/>
            </a:pPr>
            <a:r>
              <a:rPr lang="en-CA">
                <a:solidFill>
                  <a:schemeClr val="lt1"/>
                </a:solidFill>
              </a:rPr>
              <a:t>04</a:t>
            </a:r>
            <a:endParaRPr>
              <a:solidFill>
                <a:schemeClr val="lt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pic>
        <p:nvPicPr>
          <p:cNvPr id="307" name="Google Shape;307;p57"/>
          <p:cNvPicPr preferRelativeResize="0"/>
          <p:nvPr/>
        </p:nvPicPr>
        <p:blipFill rotWithShape="1">
          <a:blip r:embed="rId3">
            <a:alphaModFix/>
          </a:blip>
          <a:srcRect l="22702" t="32512" b="38244"/>
          <a:stretch/>
        </p:blipFill>
        <p:spPr>
          <a:xfrm flipH="1">
            <a:off x="2374" y="1180250"/>
            <a:ext cx="9139253" cy="1944726"/>
          </a:xfrm>
          <a:prstGeom prst="rect">
            <a:avLst/>
          </a:prstGeom>
          <a:noFill/>
          <a:ln>
            <a:noFill/>
          </a:ln>
        </p:spPr>
      </p:pic>
      <p:sp>
        <p:nvSpPr>
          <p:cNvPr id="308" name="Google Shape;308;p57"/>
          <p:cNvSpPr txBox="1"/>
          <p:nvPr/>
        </p:nvSpPr>
        <p:spPr>
          <a:xfrm>
            <a:off x="1809375" y="2564975"/>
            <a:ext cx="987600" cy="1757700"/>
          </a:xfrm>
          <a:prstGeom prst="rect">
            <a:avLst/>
          </a:prstGeom>
          <a:noFill/>
          <a:ln w="9525" cap="flat" cmpd="sng">
            <a:solidFill>
              <a:schemeClr val="lt1"/>
            </a:solidFill>
            <a:prstDash val="solid"/>
            <a:round/>
            <a:headEnd type="none" w="sm" len="sm"/>
            <a:tailEnd type="none" w="sm" len="sm"/>
          </a:ln>
        </p:spPr>
        <p:txBody>
          <a:bodyPr spcFirstLastPara="1" wrap="square" lIns="0" tIns="67600" rIns="0" bIns="0" anchor="t" anchorCtr="0">
            <a:noAutofit/>
          </a:bodyPr>
          <a:lstStyle/>
          <a:p>
            <a:pPr marL="0" lvl="0" indent="0" algn="ctr" rtl="0">
              <a:spcBef>
                <a:spcPts val="0"/>
              </a:spcBef>
              <a:spcAft>
                <a:spcPts val="0"/>
              </a:spcAft>
              <a:buClr>
                <a:schemeClr val="dk1"/>
              </a:buClr>
              <a:buSzPts val="1600"/>
              <a:buFont typeface="Arial"/>
              <a:buNone/>
            </a:pPr>
            <a:r>
              <a:rPr lang="en-CA" sz="1200">
                <a:solidFill>
                  <a:schemeClr val="lt1"/>
                </a:solidFill>
                <a:latin typeface="DM Serif Display"/>
                <a:ea typeface="DM Serif Display"/>
                <a:cs typeface="DM Serif Display"/>
                <a:sym typeface="DM Serif Display"/>
              </a:rPr>
              <a:t>Know you better</a:t>
            </a:r>
            <a:endParaRPr sz="800" i="0" u="none" strike="noStrike" cap="none">
              <a:solidFill>
                <a:schemeClr val="lt1"/>
              </a:solidFill>
              <a:latin typeface="DM Serif Display"/>
              <a:ea typeface="DM Serif Display"/>
              <a:cs typeface="DM Serif Display"/>
              <a:sym typeface="DM Serif Display"/>
            </a:endParaRPr>
          </a:p>
        </p:txBody>
      </p:sp>
      <p:sp>
        <p:nvSpPr>
          <p:cNvPr id="309" name="Google Shape;309;p57"/>
          <p:cNvSpPr txBox="1"/>
          <p:nvPr/>
        </p:nvSpPr>
        <p:spPr>
          <a:xfrm>
            <a:off x="6347025" y="2564975"/>
            <a:ext cx="987600" cy="1757700"/>
          </a:xfrm>
          <a:prstGeom prst="rect">
            <a:avLst/>
          </a:prstGeom>
          <a:noFill/>
          <a:ln w="9525" cap="flat" cmpd="sng">
            <a:solidFill>
              <a:schemeClr val="lt1"/>
            </a:solidFill>
            <a:prstDash val="solid"/>
            <a:round/>
            <a:headEnd type="none" w="sm" len="sm"/>
            <a:tailEnd type="none" w="sm" len="sm"/>
          </a:ln>
        </p:spPr>
        <p:txBody>
          <a:bodyPr spcFirstLastPara="1" wrap="square" lIns="0" tIns="67600" rIns="0" bIns="0" anchor="t" anchorCtr="0">
            <a:noAutofit/>
          </a:bodyPr>
          <a:lstStyle/>
          <a:p>
            <a:pPr marL="0" marR="0" lvl="0" indent="0" algn="ctr" rtl="0">
              <a:lnSpc>
                <a:spcPct val="100000"/>
              </a:lnSpc>
              <a:spcBef>
                <a:spcPts val="0"/>
              </a:spcBef>
              <a:spcAft>
                <a:spcPts val="0"/>
              </a:spcAft>
              <a:buClr>
                <a:srgbClr val="000000"/>
              </a:buClr>
              <a:buSzPts val="1200"/>
              <a:buFont typeface="Arial"/>
              <a:buNone/>
            </a:pPr>
            <a:r>
              <a:rPr lang="en-CA" sz="1200" b="0" i="0" u="none" strike="noStrike" cap="none">
                <a:solidFill>
                  <a:schemeClr val="lt1"/>
                </a:solidFill>
                <a:latin typeface="DM Serif Display"/>
                <a:ea typeface="DM Serif Display"/>
                <a:cs typeface="DM Serif Display"/>
                <a:sym typeface="DM Serif Display"/>
              </a:rPr>
              <a:t>Premium </a:t>
            </a:r>
            <a:r>
              <a:rPr lang="en-CA" sz="1200">
                <a:solidFill>
                  <a:schemeClr val="lt1"/>
                </a:solidFill>
                <a:latin typeface="DM Serif Display"/>
                <a:ea typeface="DM Serif Display"/>
                <a:cs typeface="DM Serif Display"/>
                <a:sym typeface="DM Serif Display"/>
              </a:rPr>
              <a:t>Features</a:t>
            </a:r>
            <a:endParaRPr sz="1200" b="0" i="0" u="none" strike="noStrike" cap="none">
              <a:solidFill>
                <a:schemeClr val="lt1"/>
              </a:solidFill>
              <a:latin typeface="DM Serif Display"/>
              <a:ea typeface="DM Serif Display"/>
              <a:cs typeface="DM Serif Display"/>
              <a:sym typeface="DM Serif Display"/>
            </a:endParaRPr>
          </a:p>
        </p:txBody>
      </p:sp>
      <p:sp>
        <p:nvSpPr>
          <p:cNvPr id="310" name="Google Shape;310;p57"/>
          <p:cNvSpPr txBox="1"/>
          <p:nvPr/>
        </p:nvSpPr>
        <p:spPr>
          <a:xfrm>
            <a:off x="4078196" y="2564975"/>
            <a:ext cx="987600" cy="1757700"/>
          </a:xfrm>
          <a:prstGeom prst="rect">
            <a:avLst/>
          </a:prstGeom>
          <a:noFill/>
          <a:ln w="9525" cap="flat" cmpd="sng">
            <a:solidFill>
              <a:schemeClr val="lt1"/>
            </a:solidFill>
            <a:prstDash val="solid"/>
            <a:round/>
            <a:headEnd type="none" w="sm" len="sm"/>
            <a:tailEnd type="none" w="sm" len="sm"/>
          </a:ln>
        </p:spPr>
        <p:txBody>
          <a:bodyPr spcFirstLastPara="1" wrap="square" lIns="0" tIns="67600" rIns="0" bIns="0" anchor="t" anchorCtr="0">
            <a:noAutofit/>
          </a:bodyPr>
          <a:lstStyle/>
          <a:p>
            <a:pPr marL="0" marR="0" lvl="0" indent="0" algn="ctr" rtl="0">
              <a:lnSpc>
                <a:spcPct val="100000"/>
              </a:lnSpc>
              <a:spcBef>
                <a:spcPts val="0"/>
              </a:spcBef>
              <a:spcAft>
                <a:spcPts val="0"/>
              </a:spcAft>
              <a:buClr>
                <a:srgbClr val="000000"/>
              </a:buClr>
              <a:buSzPts val="1200"/>
              <a:buFont typeface="Arial"/>
              <a:buNone/>
            </a:pPr>
            <a:r>
              <a:rPr lang="en-CA" sz="1200">
                <a:solidFill>
                  <a:schemeClr val="lt1"/>
                </a:solidFill>
                <a:latin typeface="DM Serif Display"/>
                <a:ea typeface="DM Serif Display"/>
                <a:cs typeface="DM Serif Display"/>
                <a:sym typeface="DM Serif Display"/>
              </a:rPr>
              <a:t>Delivery option</a:t>
            </a:r>
            <a:endParaRPr sz="800" i="0" u="none" strike="noStrike" cap="none">
              <a:solidFill>
                <a:schemeClr val="lt1"/>
              </a:solidFill>
              <a:latin typeface="DM Serif Display"/>
              <a:ea typeface="DM Serif Display"/>
              <a:cs typeface="DM Serif Display"/>
              <a:sym typeface="DM Serif Display"/>
            </a:endParaRPr>
          </a:p>
        </p:txBody>
      </p:sp>
      <p:sp>
        <p:nvSpPr>
          <p:cNvPr id="311" name="Google Shape;311;p57"/>
          <p:cNvSpPr txBox="1"/>
          <p:nvPr/>
        </p:nvSpPr>
        <p:spPr>
          <a:xfrm>
            <a:off x="1526324" y="3604588"/>
            <a:ext cx="1553700" cy="5367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000"/>
              <a:buFont typeface="Arial"/>
              <a:buNone/>
            </a:pPr>
            <a:r>
              <a:rPr lang="en-CA" sz="1000">
                <a:solidFill>
                  <a:schemeClr val="dk1"/>
                </a:solidFill>
                <a:latin typeface="Open Sans Light"/>
                <a:ea typeface="Open Sans Light"/>
                <a:cs typeface="Open Sans Light"/>
                <a:sym typeface="Open Sans Light"/>
              </a:rPr>
              <a:t>Extending questions: rebalance frequency, expected return, risk tolerance</a:t>
            </a:r>
            <a:endParaRPr sz="1000" b="0" i="0" u="none" strike="noStrike" cap="none">
              <a:solidFill>
                <a:schemeClr val="dk1"/>
              </a:solidFill>
              <a:latin typeface="Open Sans Light"/>
              <a:ea typeface="Open Sans Light"/>
              <a:cs typeface="Open Sans Light"/>
              <a:sym typeface="Open Sans Light"/>
            </a:endParaRPr>
          </a:p>
          <a:p>
            <a:pPr marL="0" marR="0" lvl="0" indent="0" algn="ctr" rtl="0">
              <a:lnSpc>
                <a:spcPct val="100000"/>
              </a:lnSpc>
              <a:spcBef>
                <a:spcPts val="0"/>
              </a:spcBef>
              <a:spcAft>
                <a:spcPts val="0"/>
              </a:spcAft>
              <a:buClr>
                <a:srgbClr val="000000"/>
              </a:buClr>
              <a:buSzPts val="1000"/>
              <a:buFont typeface="Arial"/>
              <a:buNone/>
            </a:pPr>
            <a:endParaRPr sz="1000" b="0" i="0" u="none" strike="noStrike" cap="none">
              <a:solidFill>
                <a:schemeClr val="dk1"/>
              </a:solidFill>
              <a:latin typeface="Open Sans Light"/>
              <a:ea typeface="Open Sans Light"/>
              <a:cs typeface="Open Sans Light"/>
              <a:sym typeface="Open Sans Light"/>
            </a:endParaRPr>
          </a:p>
        </p:txBody>
      </p:sp>
      <p:sp>
        <p:nvSpPr>
          <p:cNvPr id="312" name="Google Shape;312;p57"/>
          <p:cNvSpPr txBox="1"/>
          <p:nvPr/>
        </p:nvSpPr>
        <p:spPr>
          <a:xfrm>
            <a:off x="3795145" y="3604588"/>
            <a:ext cx="1553700" cy="5367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000"/>
              <a:buFont typeface="Arial"/>
              <a:buNone/>
            </a:pPr>
            <a:r>
              <a:rPr lang="en-CA" sz="1000">
                <a:solidFill>
                  <a:schemeClr val="dk1"/>
                </a:solidFill>
                <a:latin typeface="Open Sans Light"/>
                <a:ea typeface="Open Sans Light"/>
                <a:cs typeface="Open Sans Light"/>
                <a:sym typeface="Open Sans Light"/>
              </a:rPr>
              <a:t>Making delivery autonomous</a:t>
            </a:r>
            <a:endParaRPr sz="1000" b="0" i="0" u="none" strike="noStrike" cap="none">
              <a:solidFill>
                <a:schemeClr val="dk1"/>
              </a:solidFill>
              <a:latin typeface="Open Sans Light"/>
              <a:ea typeface="Open Sans Light"/>
              <a:cs typeface="Open Sans Light"/>
              <a:sym typeface="Open Sans Light"/>
            </a:endParaRPr>
          </a:p>
        </p:txBody>
      </p:sp>
      <p:sp>
        <p:nvSpPr>
          <p:cNvPr id="313" name="Google Shape;313;p57"/>
          <p:cNvSpPr txBox="1"/>
          <p:nvPr/>
        </p:nvSpPr>
        <p:spPr>
          <a:xfrm>
            <a:off x="6063974" y="3604588"/>
            <a:ext cx="1553700" cy="5367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SzPts val="1000"/>
              <a:buFont typeface="Arial"/>
              <a:buNone/>
            </a:pPr>
            <a:r>
              <a:rPr lang="en-CA" sz="1000">
                <a:solidFill>
                  <a:schemeClr val="dk1"/>
                </a:solidFill>
                <a:latin typeface="Open Sans Light"/>
                <a:ea typeface="Open Sans Light"/>
                <a:cs typeface="Open Sans Light"/>
                <a:sym typeface="Open Sans Light"/>
              </a:rPr>
              <a:t>In additional to investment strategy, recommendations, macro advise</a:t>
            </a:r>
            <a:endParaRPr sz="1000" b="0" i="0" u="none" strike="noStrike" cap="none">
              <a:solidFill>
                <a:schemeClr val="dk1"/>
              </a:solidFill>
              <a:latin typeface="Open Sans Light"/>
              <a:ea typeface="Open Sans Light"/>
              <a:cs typeface="Open Sans Light"/>
              <a:sym typeface="Open Sans Light"/>
            </a:endParaRPr>
          </a:p>
          <a:p>
            <a:pPr marL="0" marR="0" lvl="0" indent="0" algn="ctr" rtl="0">
              <a:lnSpc>
                <a:spcPct val="100000"/>
              </a:lnSpc>
              <a:spcBef>
                <a:spcPts val="0"/>
              </a:spcBef>
              <a:spcAft>
                <a:spcPts val="0"/>
              </a:spcAft>
              <a:buClr>
                <a:srgbClr val="000000"/>
              </a:buClr>
              <a:buSzPts val="1000"/>
              <a:buFont typeface="Arial"/>
              <a:buNone/>
            </a:pPr>
            <a:endParaRPr sz="1000" b="0" i="0" u="none" strike="noStrike" cap="none">
              <a:solidFill>
                <a:schemeClr val="dk1"/>
              </a:solidFill>
              <a:latin typeface="Open Sans Light"/>
              <a:ea typeface="Open Sans Light"/>
              <a:cs typeface="Open Sans Light"/>
              <a:sym typeface="Open Sans Light"/>
            </a:endParaRPr>
          </a:p>
        </p:txBody>
      </p:sp>
      <p:grpSp>
        <p:nvGrpSpPr>
          <p:cNvPr id="314" name="Google Shape;314;p57"/>
          <p:cNvGrpSpPr/>
          <p:nvPr/>
        </p:nvGrpSpPr>
        <p:grpSpPr>
          <a:xfrm>
            <a:off x="6694398" y="3257284"/>
            <a:ext cx="292865" cy="305830"/>
            <a:chOff x="777325" y="4362850"/>
            <a:chExt cx="188350" cy="196675"/>
          </a:xfrm>
        </p:grpSpPr>
        <p:sp>
          <p:nvSpPr>
            <p:cNvPr id="315" name="Google Shape;315;p57"/>
            <p:cNvSpPr/>
            <p:nvPr/>
          </p:nvSpPr>
          <p:spPr>
            <a:xfrm>
              <a:off x="777325" y="4362850"/>
              <a:ext cx="188350" cy="196675"/>
            </a:xfrm>
            <a:custGeom>
              <a:avLst/>
              <a:gdLst/>
              <a:ahLst/>
              <a:cxnLst/>
              <a:rect l="l" t="t" r="r" b="b"/>
              <a:pathLst>
                <a:path w="7534" h="7867" extrusionOk="0">
                  <a:moveTo>
                    <a:pt x="5826" y="233"/>
                  </a:moveTo>
                  <a:lnTo>
                    <a:pt x="4167" y="2551"/>
                  </a:lnTo>
                  <a:lnTo>
                    <a:pt x="3931" y="2221"/>
                  </a:lnTo>
                  <a:lnTo>
                    <a:pt x="5354" y="233"/>
                  </a:lnTo>
                  <a:close/>
                  <a:moveTo>
                    <a:pt x="6109" y="231"/>
                  </a:moveTo>
                  <a:lnTo>
                    <a:pt x="6578" y="233"/>
                  </a:lnTo>
                  <a:lnTo>
                    <a:pt x="4542" y="3076"/>
                  </a:lnTo>
                  <a:lnTo>
                    <a:pt x="4309" y="2748"/>
                  </a:lnTo>
                  <a:lnTo>
                    <a:pt x="6109" y="231"/>
                  </a:lnTo>
                  <a:close/>
                  <a:moveTo>
                    <a:pt x="1509" y="233"/>
                  </a:moveTo>
                  <a:lnTo>
                    <a:pt x="3552" y="3086"/>
                  </a:lnTo>
                  <a:cubicBezTo>
                    <a:pt x="3512" y="3108"/>
                    <a:pt x="3476" y="3135"/>
                    <a:pt x="3444" y="3167"/>
                  </a:cubicBezTo>
                  <a:cubicBezTo>
                    <a:pt x="3394" y="3216"/>
                    <a:pt x="3328" y="3242"/>
                    <a:pt x="3259" y="3242"/>
                  </a:cubicBezTo>
                  <a:cubicBezTo>
                    <a:pt x="3235" y="3242"/>
                    <a:pt x="3211" y="3238"/>
                    <a:pt x="3187" y="3232"/>
                  </a:cubicBezTo>
                  <a:lnTo>
                    <a:pt x="1041" y="233"/>
                  </a:lnTo>
                  <a:close/>
                  <a:moveTo>
                    <a:pt x="1792" y="231"/>
                  </a:moveTo>
                  <a:lnTo>
                    <a:pt x="2224" y="233"/>
                  </a:lnTo>
                  <a:lnTo>
                    <a:pt x="4374" y="3236"/>
                  </a:lnTo>
                  <a:cubicBezTo>
                    <a:pt x="4355" y="3240"/>
                    <a:pt x="4337" y="3242"/>
                    <a:pt x="4318" y="3242"/>
                  </a:cubicBezTo>
                  <a:cubicBezTo>
                    <a:pt x="4250" y="3242"/>
                    <a:pt x="4184" y="3216"/>
                    <a:pt x="4134" y="3167"/>
                  </a:cubicBezTo>
                  <a:cubicBezTo>
                    <a:pt x="4043" y="3076"/>
                    <a:pt x="3919" y="3024"/>
                    <a:pt x="3791" y="3024"/>
                  </a:cubicBezTo>
                  <a:lnTo>
                    <a:pt x="1792" y="231"/>
                  </a:lnTo>
                  <a:close/>
                  <a:moveTo>
                    <a:pt x="758" y="233"/>
                  </a:moveTo>
                  <a:lnTo>
                    <a:pt x="2885" y="3206"/>
                  </a:lnTo>
                  <a:cubicBezTo>
                    <a:pt x="2765" y="3233"/>
                    <a:pt x="2660" y="3304"/>
                    <a:pt x="2592" y="3405"/>
                  </a:cubicBezTo>
                  <a:lnTo>
                    <a:pt x="321" y="233"/>
                  </a:lnTo>
                  <a:close/>
                  <a:moveTo>
                    <a:pt x="7257" y="231"/>
                  </a:moveTo>
                  <a:lnTo>
                    <a:pt x="4988" y="3405"/>
                  </a:lnTo>
                  <a:cubicBezTo>
                    <a:pt x="4925" y="3314"/>
                    <a:pt x="4832" y="3247"/>
                    <a:pt x="4727" y="3214"/>
                  </a:cubicBezTo>
                  <a:lnTo>
                    <a:pt x="6860" y="231"/>
                  </a:lnTo>
                  <a:close/>
                  <a:moveTo>
                    <a:pt x="3789" y="3256"/>
                  </a:moveTo>
                  <a:cubicBezTo>
                    <a:pt x="3855" y="3256"/>
                    <a:pt x="3922" y="3281"/>
                    <a:pt x="3973" y="3331"/>
                  </a:cubicBezTo>
                  <a:cubicBezTo>
                    <a:pt x="4066" y="3424"/>
                    <a:pt x="4191" y="3473"/>
                    <a:pt x="4319" y="3473"/>
                  </a:cubicBezTo>
                  <a:cubicBezTo>
                    <a:pt x="4377" y="3473"/>
                    <a:pt x="4435" y="3463"/>
                    <a:pt x="4491" y="3442"/>
                  </a:cubicBezTo>
                  <a:cubicBezTo>
                    <a:pt x="4522" y="3430"/>
                    <a:pt x="4553" y="3424"/>
                    <a:pt x="4584" y="3424"/>
                  </a:cubicBezTo>
                  <a:cubicBezTo>
                    <a:pt x="4688" y="3424"/>
                    <a:pt x="4786" y="3487"/>
                    <a:pt x="4826" y="3590"/>
                  </a:cubicBezTo>
                  <a:cubicBezTo>
                    <a:pt x="4829" y="3599"/>
                    <a:pt x="4833" y="3607"/>
                    <a:pt x="4837" y="3617"/>
                  </a:cubicBezTo>
                  <a:cubicBezTo>
                    <a:pt x="4894" y="3751"/>
                    <a:pt x="4987" y="3802"/>
                    <a:pt x="4987" y="3802"/>
                  </a:cubicBezTo>
                  <a:cubicBezTo>
                    <a:pt x="5065" y="3862"/>
                    <a:pt x="5157" y="3895"/>
                    <a:pt x="5256" y="3901"/>
                  </a:cubicBezTo>
                  <a:cubicBezTo>
                    <a:pt x="5397" y="3909"/>
                    <a:pt x="5507" y="4031"/>
                    <a:pt x="5501" y="4174"/>
                  </a:cubicBezTo>
                  <a:cubicBezTo>
                    <a:pt x="5491" y="4365"/>
                    <a:pt x="5595" y="4546"/>
                    <a:pt x="5766" y="4633"/>
                  </a:cubicBezTo>
                  <a:cubicBezTo>
                    <a:pt x="5892" y="4699"/>
                    <a:pt x="5942" y="4854"/>
                    <a:pt x="5879" y="4982"/>
                  </a:cubicBezTo>
                  <a:cubicBezTo>
                    <a:pt x="5791" y="5153"/>
                    <a:pt x="5814" y="5360"/>
                    <a:pt x="5934" y="5509"/>
                  </a:cubicBezTo>
                  <a:cubicBezTo>
                    <a:pt x="6023" y="5621"/>
                    <a:pt x="6006" y="5783"/>
                    <a:pt x="5895" y="5873"/>
                  </a:cubicBezTo>
                  <a:cubicBezTo>
                    <a:pt x="5747" y="5995"/>
                    <a:pt x="5682" y="6192"/>
                    <a:pt x="5732" y="6378"/>
                  </a:cubicBezTo>
                  <a:cubicBezTo>
                    <a:pt x="5767" y="6516"/>
                    <a:pt x="5686" y="6658"/>
                    <a:pt x="5549" y="6695"/>
                  </a:cubicBezTo>
                  <a:cubicBezTo>
                    <a:pt x="5363" y="6745"/>
                    <a:pt x="5225" y="6900"/>
                    <a:pt x="5194" y="7090"/>
                  </a:cubicBezTo>
                  <a:cubicBezTo>
                    <a:pt x="5172" y="7217"/>
                    <a:pt x="5062" y="7307"/>
                    <a:pt x="4937" y="7307"/>
                  </a:cubicBezTo>
                  <a:cubicBezTo>
                    <a:pt x="4924" y="7307"/>
                    <a:pt x="4911" y="7306"/>
                    <a:pt x="4898" y="7304"/>
                  </a:cubicBezTo>
                  <a:cubicBezTo>
                    <a:pt x="4873" y="7300"/>
                    <a:pt x="4847" y="7298"/>
                    <a:pt x="4822" y="7298"/>
                  </a:cubicBezTo>
                  <a:cubicBezTo>
                    <a:pt x="4659" y="7298"/>
                    <a:pt x="4504" y="7380"/>
                    <a:pt x="4413" y="7519"/>
                  </a:cubicBezTo>
                  <a:cubicBezTo>
                    <a:pt x="4362" y="7595"/>
                    <a:pt x="4279" y="7637"/>
                    <a:pt x="4194" y="7637"/>
                  </a:cubicBezTo>
                  <a:cubicBezTo>
                    <a:pt x="4146" y="7637"/>
                    <a:pt x="4098" y="7624"/>
                    <a:pt x="4055" y="7596"/>
                  </a:cubicBezTo>
                  <a:cubicBezTo>
                    <a:pt x="3974" y="7543"/>
                    <a:pt x="3882" y="7517"/>
                    <a:pt x="3790" y="7517"/>
                  </a:cubicBezTo>
                  <a:cubicBezTo>
                    <a:pt x="3698" y="7517"/>
                    <a:pt x="3605" y="7543"/>
                    <a:pt x="3525" y="7596"/>
                  </a:cubicBezTo>
                  <a:cubicBezTo>
                    <a:pt x="3481" y="7624"/>
                    <a:pt x="3433" y="7637"/>
                    <a:pt x="3385" y="7637"/>
                  </a:cubicBezTo>
                  <a:cubicBezTo>
                    <a:pt x="3300" y="7637"/>
                    <a:pt x="3217" y="7595"/>
                    <a:pt x="3167" y="7519"/>
                  </a:cubicBezTo>
                  <a:cubicBezTo>
                    <a:pt x="3074" y="7380"/>
                    <a:pt x="2919" y="7298"/>
                    <a:pt x="2756" y="7298"/>
                  </a:cubicBezTo>
                  <a:cubicBezTo>
                    <a:pt x="2731" y="7298"/>
                    <a:pt x="2706" y="7300"/>
                    <a:pt x="2681" y="7304"/>
                  </a:cubicBezTo>
                  <a:cubicBezTo>
                    <a:pt x="2667" y="7306"/>
                    <a:pt x="2654" y="7307"/>
                    <a:pt x="2642" y="7307"/>
                  </a:cubicBezTo>
                  <a:cubicBezTo>
                    <a:pt x="2517" y="7307"/>
                    <a:pt x="2406" y="7215"/>
                    <a:pt x="2386" y="7088"/>
                  </a:cubicBezTo>
                  <a:cubicBezTo>
                    <a:pt x="2353" y="6899"/>
                    <a:pt x="2215" y="6745"/>
                    <a:pt x="2030" y="6694"/>
                  </a:cubicBezTo>
                  <a:cubicBezTo>
                    <a:pt x="1893" y="6656"/>
                    <a:pt x="1812" y="6515"/>
                    <a:pt x="1847" y="6378"/>
                  </a:cubicBezTo>
                  <a:cubicBezTo>
                    <a:pt x="1896" y="6192"/>
                    <a:pt x="1831" y="5995"/>
                    <a:pt x="1683" y="5873"/>
                  </a:cubicBezTo>
                  <a:cubicBezTo>
                    <a:pt x="1573" y="5783"/>
                    <a:pt x="1555" y="5621"/>
                    <a:pt x="1645" y="5509"/>
                  </a:cubicBezTo>
                  <a:cubicBezTo>
                    <a:pt x="1765" y="5360"/>
                    <a:pt x="1787" y="5153"/>
                    <a:pt x="1701" y="4982"/>
                  </a:cubicBezTo>
                  <a:cubicBezTo>
                    <a:pt x="1636" y="4854"/>
                    <a:pt x="1687" y="4699"/>
                    <a:pt x="1814" y="4633"/>
                  </a:cubicBezTo>
                  <a:cubicBezTo>
                    <a:pt x="1985" y="4546"/>
                    <a:pt x="2088" y="4365"/>
                    <a:pt x="2079" y="4174"/>
                  </a:cubicBezTo>
                  <a:cubicBezTo>
                    <a:pt x="2072" y="4031"/>
                    <a:pt x="2181" y="3910"/>
                    <a:pt x="2324" y="3902"/>
                  </a:cubicBezTo>
                  <a:cubicBezTo>
                    <a:pt x="2473" y="3893"/>
                    <a:pt x="2609" y="3817"/>
                    <a:pt x="2695" y="3695"/>
                  </a:cubicBezTo>
                  <a:lnTo>
                    <a:pt x="2701" y="3689"/>
                  </a:lnTo>
                  <a:cubicBezTo>
                    <a:pt x="2722" y="3658"/>
                    <a:pt x="2740" y="3625"/>
                    <a:pt x="2753" y="3590"/>
                  </a:cubicBezTo>
                  <a:cubicBezTo>
                    <a:pt x="2793" y="3487"/>
                    <a:pt x="2890" y="3424"/>
                    <a:pt x="2994" y="3424"/>
                  </a:cubicBezTo>
                  <a:cubicBezTo>
                    <a:pt x="3025" y="3424"/>
                    <a:pt x="3056" y="3430"/>
                    <a:pt x="3087" y="3442"/>
                  </a:cubicBezTo>
                  <a:cubicBezTo>
                    <a:pt x="3144" y="3463"/>
                    <a:pt x="3202" y="3473"/>
                    <a:pt x="3260" y="3473"/>
                  </a:cubicBezTo>
                  <a:cubicBezTo>
                    <a:pt x="3388" y="3473"/>
                    <a:pt x="3512" y="3424"/>
                    <a:pt x="3607" y="3331"/>
                  </a:cubicBezTo>
                  <a:cubicBezTo>
                    <a:pt x="3657" y="3281"/>
                    <a:pt x="3723" y="3256"/>
                    <a:pt x="3789" y="3256"/>
                  </a:cubicBezTo>
                  <a:close/>
                  <a:moveTo>
                    <a:pt x="252" y="1"/>
                  </a:moveTo>
                  <a:cubicBezTo>
                    <a:pt x="93" y="1"/>
                    <a:pt x="0" y="181"/>
                    <a:pt x="93" y="311"/>
                  </a:cubicBezTo>
                  <a:lnTo>
                    <a:pt x="2457" y="3615"/>
                  </a:lnTo>
                  <a:cubicBezTo>
                    <a:pt x="2415" y="3648"/>
                    <a:pt x="2364" y="3668"/>
                    <a:pt x="2310" y="3671"/>
                  </a:cubicBezTo>
                  <a:cubicBezTo>
                    <a:pt x="2042" y="3687"/>
                    <a:pt x="1837" y="3916"/>
                    <a:pt x="1849" y="4185"/>
                  </a:cubicBezTo>
                  <a:cubicBezTo>
                    <a:pt x="1853" y="4286"/>
                    <a:pt x="1799" y="4381"/>
                    <a:pt x="1707" y="4428"/>
                  </a:cubicBezTo>
                  <a:cubicBezTo>
                    <a:pt x="1469" y="4551"/>
                    <a:pt x="1375" y="4843"/>
                    <a:pt x="1495" y="5084"/>
                  </a:cubicBezTo>
                  <a:cubicBezTo>
                    <a:pt x="1540" y="5176"/>
                    <a:pt x="1528" y="5285"/>
                    <a:pt x="1465" y="5364"/>
                  </a:cubicBezTo>
                  <a:cubicBezTo>
                    <a:pt x="1297" y="5574"/>
                    <a:pt x="1329" y="5880"/>
                    <a:pt x="1538" y="6051"/>
                  </a:cubicBezTo>
                  <a:cubicBezTo>
                    <a:pt x="1616" y="6115"/>
                    <a:pt x="1649" y="6220"/>
                    <a:pt x="1624" y="6318"/>
                  </a:cubicBezTo>
                  <a:cubicBezTo>
                    <a:pt x="1557" y="6578"/>
                    <a:pt x="1710" y="6845"/>
                    <a:pt x="1970" y="6916"/>
                  </a:cubicBezTo>
                  <a:cubicBezTo>
                    <a:pt x="2068" y="6943"/>
                    <a:pt x="2141" y="7025"/>
                    <a:pt x="2157" y="7125"/>
                  </a:cubicBezTo>
                  <a:cubicBezTo>
                    <a:pt x="2197" y="7365"/>
                    <a:pt x="2406" y="7537"/>
                    <a:pt x="2642" y="7537"/>
                  </a:cubicBezTo>
                  <a:cubicBezTo>
                    <a:pt x="2666" y="7537"/>
                    <a:pt x="2691" y="7535"/>
                    <a:pt x="2716" y="7531"/>
                  </a:cubicBezTo>
                  <a:cubicBezTo>
                    <a:pt x="2729" y="7529"/>
                    <a:pt x="2743" y="7528"/>
                    <a:pt x="2756" y="7528"/>
                  </a:cubicBezTo>
                  <a:cubicBezTo>
                    <a:pt x="2843" y="7528"/>
                    <a:pt x="2925" y="7572"/>
                    <a:pt x="2973" y="7646"/>
                  </a:cubicBezTo>
                  <a:cubicBezTo>
                    <a:pt x="3067" y="7789"/>
                    <a:pt x="3224" y="7867"/>
                    <a:pt x="3384" y="7867"/>
                  </a:cubicBezTo>
                  <a:cubicBezTo>
                    <a:pt x="3475" y="7867"/>
                    <a:pt x="3567" y="7842"/>
                    <a:pt x="3648" y="7790"/>
                  </a:cubicBezTo>
                  <a:cubicBezTo>
                    <a:pt x="3692" y="7762"/>
                    <a:pt x="3740" y="7748"/>
                    <a:pt x="3789" y="7748"/>
                  </a:cubicBezTo>
                  <a:cubicBezTo>
                    <a:pt x="3838" y="7748"/>
                    <a:pt x="3887" y="7762"/>
                    <a:pt x="3930" y="7790"/>
                  </a:cubicBezTo>
                  <a:cubicBezTo>
                    <a:pt x="4012" y="7842"/>
                    <a:pt x="4103" y="7867"/>
                    <a:pt x="4194" y="7867"/>
                  </a:cubicBezTo>
                  <a:cubicBezTo>
                    <a:pt x="4354" y="7867"/>
                    <a:pt x="4511" y="7789"/>
                    <a:pt x="4606" y="7646"/>
                  </a:cubicBezTo>
                  <a:cubicBezTo>
                    <a:pt x="4653" y="7572"/>
                    <a:pt x="4736" y="7528"/>
                    <a:pt x="4822" y="7528"/>
                  </a:cubicBezTo>
                  <a:cubicBezTo>
                    <a:pt x="4836" y="7528"/>
                    <a:pt x="4849" y="7529"/>
                    <a:pt x="4863" y="7531"/>
                  </a:cubicBezTo>
                  <a:cubicBezTo>
                    <a:pt x="4887" y="7535"/>
                    <a:pt x="4912" y="7537"/>
                    <a:pt x="4937" y="7537"/>
                  </a:cubicBezTo>
                  <a:cubicBezTo>
                    <a:pt x="5173" y="7537"/>
                    <a:pt x="5381" y="7365"/>
                    <a:pt x="5421" y="7125"/>
                  </a:cubicBezTo>
                  <a:cubicBezTo>
                    <a:pt x="5437" y="7025"/>
                    <a:pt x="5511" y="6943"/>
                    <a:pt x="5610" y="6916"/>
                  </a:cubicBezTo>
                  <a:cubicBezTo>
                    <a:pt x="5868" y="6845"/>
                    <a:pt x="6023" y="6578"/>
                    <a:pt x="5954" y="6318"/>
                  </a:cubicBezTo>
                  <a:cubicBezTo>
                    <a:pt x="5929" y="6220"/>
                    <a:pt x="5962" y="6115"/>
                    <a:pt x="6042" y="6051"/>
                  </a:cubicBezTo>
                  <a:cubicBezTo>
                    <a:pt x="6249" y="5880"/>
                    <a:pt x="6281" y="5574"/>
                    <a:pt x="6113" y="5364"/>
                  </a:cubicBezTo>
                  <a:cubicBezTo>
                    <a:pt x="6050" y="5285"/>
                    <a:pt x="6038" y="5176"/>
                    <a:pt x="6084" y="5084"/>
                  </a:cubicBezTo>
                  <a:cubicBezTo>
                    <a:pt x="6205" y="4844"/>
                    <a:pt x="6109" y="4551"/>
                    <a:pt x="5871" y="4428"/>
                  </a:cubicBezTo>
                  <a:cubicBezTo>
                    <a:pt x="5781" y="4381"/>
                    <a:pt x="5726" y="4286"/>
                    <a:pt x="5730" y="4185"/>
                  </a:cubicBezTo>
                  <a:cubicBezTo>
                    <a:pt x="5743" y="3916"/>
                    <a:pt x="5537" y="3687"/>
                    <a:pt x="5268" y="3672"/>
                  </a:cubicBezTo>
                  <a:cubicBezTo>
                    <a:pt x="5214" y="3668"/>
                    <a:pt x="5163" y="3649"/>
                    <a:pt x="5121" y="3615"/>
                  </a:cubicBezTo>
                  <a:lnTo>
                    <a:pt x="7486" y="311"/>
                  </a:lnTo>
                  <a:cubicBezTo>
                    <a:pt x="7528" y="251"/>
                    <a:pt x="7533" y="172"/>
                    <a:pt x="7501" y="107"/>
                  </a:cubicBezTo>
                  <a:cubicBezTo>
                    <a:pt x="7467" y="43"/>
                    <a:pt x="7400" y="1"/>
                    <a:pt x="7326" y="1"/>
                  </a:cubicBezTo>
                  <a:lnTo>
                    <a:pt x="5336" y="1"/>
                  </a:lnTo>
                  <a:cubicBezTo>
                    <a:pt x="5273" y="1"/>
                    <a:pt x="5214" y="32"/>
                    <a:pt x="5178" y="83"/>
                  </a:cubicBezTo>
                  <a:lnTo>
                    <a:pt x="3790" y="2023"/>
                  </a:lnTo>
                  <a:lnTo>
                    <a:pt x="2402" y="83"/>
                  </a:lnTo>
                  <a:cubicBezTo>
                    <a:pt x="2364" y="32"/>
                    <a:pt x="2306" y="1"/>
                    <a:pt x="224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6" name="Google Shape;316;p57"/>
            <p:cNvSpPr/>
            <p:nvPr/>
          </p:nvSpPr>
          <p:spPr>
            <a:xfrm>
              <a:off x="825875" y="4452475"/>
              <a:ext cx="92375" cy="42775"/>
            </a:xfrm>
            <a:custGeom>
              <a:avLst/>
              <a:gdLst/>
              <a:ahLst/>
              <a:cxnLst/>
              <a:rect l="l" t="t" r="r" b="b"/>
              <a:pathLst>
                <a:path w="3695" h="1711" extrusionOk="0">
                  <a:moveTo>
                    <a:pt x="1848" y="1"/>
                  </a:moveTo>
                  <a:cubicBezTo>
                    <a:pt x="931" y="1"/>
                    <a:pt x="150" y="670"/>
                    <a:pt x="10" y="1576"/>
                  </a:cubicBezTo>
                  <a:cubicBezTo>
                    <a:pt x="1" y="1638"/>
                    <a:pt x="44" y="1697"/>
                    <a:pt x="107" y="1706"/>
                  </a:cubicBezTo>
                  <a:cubicBezTo>
                    <a:pt x="113" y="1708"/>
                    <a:pt x="119" y="1708"/>
                    <a:pt x="125" y="1708"/>
                  </a:cubicBezTo>
                  <a:cubicBezTo>
                    <a:pt x="181" y="1708"/>
                    <a:pt x="230" y="1666"/>
                    <a:pt x="239" y="1609"/>
                  </a:cubicBezTo>
                  <a:cubicBezTo>
                    <a:pt x="362" y="817"/>
                    <a:pt x="1044" y="231"/>
                    <a:pt x="1848" y="231"/>
                  </a:cubicBezTo>
                  <a:cubicBezTo>
                    <a:pt x="2650" y="231"/>
                    <a:pt x="3334" y="817"/>
                    <a:pt x="3456" y="1609"/>
                  </a:cubicBezTo>
                  <a:cubicBezTo>
                    <a:pt x="3464" y="1668"/>
                    <a:pt x="3513" y="1710"/>
                    <a:pt x="3571" y="1710"/>
                  </a:cubicBezTo>
                  <a:cubicBezTo>
                    <a:pt x="3577" y="1710"/>
                    <a:pt x="3583" y="1710"/>
                    <a:pt x="3588" y="1709"/>
                  </a:cubicBezTo>
                  <a:cubicBezTo>
                    <a:pt x="3652" y="1700"/>
                    <a:pt x="3695" y="1639"/>
                    <a:pt x="3684" y="1576"/>
                  </a:cubicBezTo>
                  <a:cubicBezTo>
                    <a:pt x="3544" y="670"/>
                    <a:pt x="2765" y="1"/>
                    <a:pt x="184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7" name="Google Shape;317;p57"/>
            <p:cNvSpPr/>
            <p:nvPr/>
          </p:nvSpPr>
          <p:spPr>
            <a:xfrm>
              <a:off x="825850" y="4502700"/>
              <a:ext cx="92375" cy="42725"/>
            </a:xfrm>
            <a:custGeom>
              <a:avLst/>
              <a:gdLst/>
              <a:ahLst/>
              <a:cxnLst/>
              <a:rect l="l" t="t" r="r" b="b"/>
              <a:pathLst>
                <a:path w="3695" h="1709" extrusionOk="0">
                  <a:moveTo>
                    <a:pt x="3571" y="0"/>
                  </a:moveTo>
                  <a:cubicBezTo>
                    <a:pt x="3516" y="0"/>
                    <a:pt x="3466" y="41"/>
                    <a:pt x="3457" y="97"/>
                  </a:cubicBezTo>
                  <a:cubicBezTo>
                    <a:pt x="3335" y="890"/>
                    <a:pt x="2652" y="1476"/>
                    <a:pt x="1850" y="1477"/>
                  </a:cubicBezTo>
                  <a:cubicBezTo>
                    <a:pt x="1849" y="1477"/>
                    <a:pt x="1848" y="1477"/>
                    <a:pt x="1847" y="1477"/>
                  </a:cubicBezTo>
                  <a:cubicBezTo>
                    <a:pt x="1048" y="1477"/>
                    <a:pt x="365" y="894"/>
                    <a:pt x="240" y="103"/>
                  </a:cubicBezTo>
                  <a:cubicBezTo>
                    <a:pt x="233" y="44"/>
                    <a:pt x="184" y="1"/>
                    <a:pt x="127" y="1"/>
                  </a:cubicBezTo>
                  <a:cubicBezTo>
                    <a:pt x="121" y="1"/>
                    <a:pt x="115" y="2"/>
                    <a:pt x="108" y="3"/>
                  </a:cubicBezTo>
                  <a:cubicBezTo>
                    <a:pt x="44" y="12"/>
                    <a:pt x="1" y="74"/>
                    <a:pt x="13" y="138"/>
                  </a:cubicBezTo>
                  <a:cubicBezTo>
                    <a:pt x="154" y="1043"/>
                    <a:pt x="933" y="1708"/>
                    <a:pt x="1849" y="1708"/>
                  </a:cubicBezTo>
                  <a:cubicBezTo>
                    <a:pt x="1850" y="1708"/>
                    <a:pt x="1851" y="1708"/>
                    <a:pt x="1851" y="1708"/>
                  </a:cubicBezTo>
                  <a:cubicBezTo>
                    <a:pt x="2767" y="1707"/>
                    <a:pt x="3545" y="1038"/>
                    <a:pt x="3685" y="132"/>
                  </a:cubicBezTo>
                  <a:cubicBezTo>
                    <a:pt x="3694" y="69"/>
                    <a:pt x="3651" y="11"/>
                    <a:pt x="3588" y="2"/>
                  </a:cubicBezTo>
                  <a:cubicBezTo>
                    <a:pt x="3582" y="1"/>
                    <a:pt x="3577" y="0"/>
                    <a:pt x="357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8" name="Google Shape;318;p57"/>
            <p:cNvSpPr/>
            <p:nvPr/>
          </p:nvSpPr>
          <p:spPr>
            <a:xfrm>
              <a:off x="863400" y="4479325"/>
              <a:ext cx="10675" cy="39200"/>
            </a:xfrm>
            <a:custGeom>
              <a:avLst/>
              <a:gdLst/>
              <a:ahLst/>
              <a:cxnLst/>
              <a:rect l="l" t="t" r="r" b="b"/>
              <a:pathLst>
                <a:path w="427" h="1568" extrusionOk="0">
                  <a:moveTo>
                    <a:pt x="322" y="1"/>
                  </a:moveTo>
                  <a:cubicBezTo>
                    <a:pt x="301" y="1"/>
                    <a:pt x="283" y="10"/>
                    <a:pt x="269" y="25"/>
                  </a:cubicBezTo>
                  <a:lnTo>
                    <a:pt x="45" y="238"/>
                  </a:lnTo>
                  <a:cubicBezTo>
                    <a:pt x="18" y="259"/>
                    <a:pt x="1" y="292"/>
                    <a:pt x="1" y="327"/>
                  </a:cubicBezTo>
                  <a:cubicBezTo>
                    <a:pt x="1" y="371"/>
                    <a:pt x="33" y="418"/>
                    <a:pt x="78" y="418"/>
                  </a:cubicBezTo>
                  <a:cubicBezTo>
                    <a:pt x="95" y="417"/>
                    <a:pt x="113" y="409"/>
                    <a:pt x="125" y="397"/>
                  </a:cubicBezTo>
                  <a:lnTo>
                    <a:pt x="200" y="303"/>
                  </a:lnTo>
                  <a:lnTo>
                    <a:pt x="200" y="1493"/>
                  </a:lnTo>
                  <a:cubicBezTo>
                    <a:pt x="200" y="1542"/>
                    <a:pt x="255" y="1568"/>
                    <a:pt x="313" y="1568"/>
                  </a:cubicBezTo>
                  <a:cubicBezTo>
                    <a:pt x="371" y="1568"/>
                    <a:pt x="426" y="1542"/>
                    <a:pt x="426" y="1493"/>
                  </a:cubicBezTo>
                  <a:lnTo>
                    <a:pt x="426" y="75"/>
                  </a:lnTo>
                  <a:cubicBezTo>
                    <a:pt x="426" y="29"/>
                    <a:pt x="374" y="1"/>
                    <a:pt x="327" y="1"/>
                  </a:cubicBezTo>
                  <a:cubicBezTo>
                    <a:pt x="325" y="1"/>
                    <a:pt x="324" y="1"/>
                    <a:pt x="322"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19" name="Google Shape;319;p57"/>
          <p:cNvGrpSpPr/>
          <p:nvPr/>
        </p:nvGrpSpPr>
        <p:grpSpPr>
          <a:xfrm>
            <a:off x="4425577" y="3265813"/>
            <a:ext cx="292852" cy="288778"/>
            <a:chOff x="3429700" y="4971225"/>
            <a:chExt cx="199450" cy="196675"/>
          </a:xfrm>
        </p:grpSpPr>
        <p:sp>
          <p:nvSpPr>
            <p:cNvPr id="320" name="Google Shape;320;p57"/>
            <p:cNvSpPr/>
            <p:nvPr/>
          </p:nvSpPr>
          <p:spPr>
            <a:xfrm>
              <a:off x="3455000" y="5121375"/>
              <a:ext cx="16200" cy="15600"/>
            </a:xfrm>
            <a:custGeom>
              <a:avLst/>
              <a:gdLst/>
              <a:ahLst/>
              <a:cxnLst/>
              <a:rect l="l" t="t" r="r" b="b"/>
              <a:pathLst>
                <a:path w="648" h="624" extrusionOk="0">
                  <a:moveTo>
                    <a:pt x="522" y="0"/>
                  </a:moveTo>
                  <a:cubicBezTo>
                    <a:pt x="492" y="0"/>
                    <a:pt x="463" y="11"/>
                    <a:pt x="441" y="34"/>
                  </a:cubicBezTo>
                  <a:lnTo>
                    <a:pt x="49" y="426"/>
                  </a:lnTo>
                  <a:cubicBezTo>
                    <a:pt x="2" y="471"/>
                    <a:pt x="0" y="545"/>
                    <a:pt x="46" y="590"/>
                  </a:cubicBezTo>
                  <a:cubicBezTo>
                    <a:pt x="69" y="613"/>
                    <a:pt x="98" y="624"/>
                    <a:pt x="128" y="624"/>
                  </a:cubicBezTo>
                  <a:cubicBezTo>
                    <a:pt x="158" y="624"/>
                    <a:pt x="189" y="612"/>
                    <a:pt x="212" y="589"/>
                  </a:cubicBezTo>
                  <a:lnTo>
                    <a:pt x="603" y="197"/>
                  </a:lnTo>
                  <a:cubicBezTo>
                    <a:pt x="648" y="151"/>
                    <a:pt x="648" y="79"/>
                    <a:pt x="603" y="34"/>
                  </a:cubicBezTo>
                  <a:cubicBezTo>
                    <a:pt x="581" y="11"/>
                    <a:pt x="551" y="0"/>
                    <a:pt x="52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 name="Google Shape;321;p57"/>
            <p:cNvSpPr/>
            <p:nvPr/>
          </p:nvSpPr>
          <p:spPr>
            <a:xfrm>
              <a:off x="3473250" y="5140400"/>
              <a:ext cx="17000" cy="15600"/>
            </a:xfrm>
            <a:custGeom>
              <a:avLst/>
              <a:gdLst/>
              <a:ahLst/>
              <a:cxnLst/>
              <a:rect l="l" t="t" r="r" b="b"/>
              <a:pathLst>
                <a:path w="680" h="624" extrusionOk="0">
                  <a:moveTo>
                    <a:pt x="554" y="1"/>
                  </a:moveTo>
                  <a:cubicBezTo>
                    <a:pt x="524" y="1"/>
                    <a:pt x="495" y="12"/>
                    <a:pt x="473" y="35"/>
                  </a:cubicBezTo>
                  <a:lnTo>
                    <a:pt x="81" y="427"/>
                  </a:lnTo>
                  <a:cubicBezTo>
                    <a:pt x="1" y="511"/>
                    <a:pt x="76" y="624"/>
                    <a:pt x="165" y="624"/>
                  </a:cubicBezTo>
                  <a:cubicBezTo>
                    <a:pt x="191" y="624"/>
                    <a:pt x="219" y="614"/>
                    <a:pt x="244" y="590"/>
                  </a:cubicBezTo>
                  <a:lnTo>
                    <a:pt x="635" y="198"/>
                  </a:lnTo>
                  <a:cubicBezTo>
                    <a:pt x="680" y="154"/>
                    <a:pt x="680" y="80"/>
                    <a:pt x="635" y="35"/>
                  </a:cubicBezTo>
                  <a:cubicBezTo>
                    <a:pt x="613" y="12"/>
                    <a:pt x="584" y="1"/>
                    <a:pt x="554"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 name="Google Shape;322;p57"/>
            <p:cNvSpPr/>
            <p:nvPr/>
          </p:nvSpPr>
          <p:spPr>
            <a:xfrm>
              <a:off x="3463725" y="5130875"/>
              <a:ext cx="17000" cy="15600"/>
            </a:xfrm>
            <a:custGeom>
              <a:avLst/>
              <a:gdLst/>
              <a:ahLst/>
              <a:cxnLst/>
              <a:rect l="l" t="t" r="r" b="b"/>
              <a:pathLst>
                <a:path w="680" h="624" extrusionOk="0">
                  <a:moveTo>
                    <a:pt x="554" y="1"/>
                  </a:moveTo>
                  <a:cubicBezTo>
                    <a:pt x="524" y="1"/>
                    <a:pt x="495" y="12"/>
                    <a:pt x="473" y="35"/>
                  </a:cubicBezTo>
                  <a:lnTo>
                    <a:pt x="81" y="427"/>
                  </a:lnTo>
                  <a:cubicBezTo>
                    <a:pt x="1" y="510"/>
                    <a:pt x="76" y="624"/>
                    <a:pt x="165" y="624"/>
                  </a:cubicBezTo>
                  <a:cubicBezTo>
                    <a:pt x="191" y="624"/>
                    <a:pt x="219" y="614"/>
                    <a:pt x="244" y="590"/>
                  </a:cubicBezTo>
                  <a:lnTo>
                    <a:pt x="635" y="198"/>
                  </a:lnTo>
                  <a:cubicBezTo>
                    <a:pt x="680" y="152"/>
                    <a:pt x="680" y="80"/>
                    <a:pt x="635" y="35"/>
                  </a:cubicBezTo>
                  <a:cubicBezTo>
                    <a:pt x="613" y="12"/>
                    <a:pt x="583" y="1"/>
                    <a:pt x="554"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 name="Google Shape;323;p57"/>
            <p:cNvSpPr/>
            <p:nvPr/>
          </p:nvSpPr>
          <p:spPr>
            <a:xfrm>
              <a:off x="3429700" y="4971225"/>
              <a:ext cx="199450" cy="196675"/>
            </a:xfrm>
            <a:custGeom>
              <a:avLst/>
              <a:gdLst/>
              <a:ahLst/>
              <a:cxnLst/>
              <a:rect l="l" t="t" r="r" b="b"/>
              <a:pathLst>
                <a:path w="7978" h="7867" extrusionOk="0">
                  <a:moveTo>
                    <a:pt x="7709" y="233"/>
                  </a:moveTo>
                  <a:lnTo>
                    <a:pt x="7382" y="1352"/>
                  </a:lnTo>
                  <a:lnTo>
                    <a:pt x="6591" y="560"/>
                  </a:lnTo>
                  <a:lnTo>
                    <a:pt x="7709" y="233"/>
                  </a:lnTo>
                  <a:close/>
                  <a:moveTo>
                    <a:pt x="3332" y="2608"/>
                  </a:moveTo>
                  <a:lnTo>
                    <a:pt x="1922" y="4017"/>
                  </a:lnTo>
                  <a:lnTo>
                    <a:pt x="330" y="3878"/>
                  </a:lnTo>
                  <a:cubicBezTo>
                    <a:pt x="310" y="3877"/>
                    <a:pt x="300" y="3852"/>
                    <a:pt x="315" y="3838"/>
                  </a:cubicBezTo>
                  <a:cubicBezTo>
                    <a:pt x="1004" y="3149"/>
                    <a:pt x="1914" y="2727"/>
                    <a:pt x="2884" y="2645"/>
                  </a:cubicBezTo>
                  <a:lnTo>
                    <a:pt x="3332" y="2608"/>
                  </a:lnTo>
                  <a:close/>
                  <a:moveTo>
                    <a:pt x="1965" y="4298"/>
                  </a:moveTo>
                  <a:lnTo>
                    <a:pt x="2593" y="4927"/>
                  </a:lnTo>
                  <a:lnTo>
                    <a:pt x="2355" y="5164"/>
                  </a:lnTo>
                  <a:lnTo>
                    <a:pt x="1727" y="4537"/>
                  </a:lnTo>
                  <a:lnTo>
                    <a:pt x="1965" y="4298"/>
                  </a:lnTo>
                  <a:close/>
                  <a:moveTo>
                    <a:pt x="1867" y="5002"/>
                  </a:moveTo>
                  <a:lnTo>
                    <a:pt x="2192" y="5327"/>
                  </a:lnTo>
                  <a:lnTo>
                    <a:pt x="1913" y="5607"/>
                  </a:lnTo>
                  <a:cubicBezTo>
                    <a:pt x="1898" y="5622"/>
                    <a:pt x="1885" y="5638"/>
                    <a:pt x="1874" y="5654"/>
                  </a:cubicBezTo>
                  <a:lnTo>
                    <a:pt x="1583" y="5363"/>
                  </a:lnTo>
                  <a:cubicBezTo>
                    <a:pt x="1563" y="5342"/>
                    <a:pt x="1563" y="5308"/>
                    <a:pt x="1583" y="5287"/>
                  </a:cubicBezTo>
                  <a:lnTo>
                    <a:pt x="1867" y="5002"/>
                  </a:lnTo>
                  <a:close/>
                  <a:moveTo>
                    <a:pt x="6339" y="634"/>
                  </a:moveTo>
                  <a:lnTo>
                    <a:pt x="7310" y="1605"/>
                  </a:lnTo>
                  <a:lnTo>
                    <a:pt x="7016" y="2605"/>
                  </a:lnTo>
                  <a:lnTo>
                    <a:pt x="3807" y="5816"/>
                  </a:lnTo>
                  <a:lnTo>
                    <a:pt x="3180" y="5187"/>
                  </a:lnTo>
                  <a:lnTo>
                    <a:pt x="4643" y="3724"/>
                  </a:lnTo>
                  <a:cubicBezTo>
                    <a:pt x="4749" y="3617"/>
                    <a:pt x="4769" y="3437"/>
                    <a:pt x="4632" y="3300"/>
                  </a:cubicBezTo>
                  <a:cubicBezTo>
                    <a:pt x="4575" y="3243"/>
                    <a:pt x="4500" y="3215"/>
                    <a:pt x="4426" y="3215"/>
                  </a:cubicBezTo>
                  <a:cubicBezTo>
                    <a:pt x="4351" y="3215"/>
                    <a:pt x="4277" y="3243"/>
                    <a:pt x="4220" y="3300"/>
                  </a:cubicBezTo>
                  <a:lnTo>
                    <a:pt x="2756" y="4764"/>
                  </a:lnTo>
                  <a:lnTo>
                    <a:pt x="2128" y="4137"/>
                  </a:lnTo>
                  <a:lnTo>
                    <a:pt x="5338" y="926"/>
                  </a:lnTo>
                  <a:lnTo>
                    <a:pt x="6339" y="634"/>
                  </a:lnTo>
                  <a:close/>
                  <a:moveTo>
                    <a:pt x="4427" y="3444"/>
                  </a:moveTo>
                  <a:cubicBezTo>
                    <a:pt x="4481" y="3444"/>
                    <a:pt x="4528" y="3516"/>
                    <a:pt x="4475" y="3565"/>
                  </a:cubicBezTo>
                  <a:lnTo>
                    <a:pt x="2935" y="5105"/>
                  </a:lnTo>
                  <a:cubicBezTo>
                    <a:pt x="2853" y="5190"/>
                    <a:pt x="2251" y="5791"/>
                    <a:pt x="2178" y="5863"/>
                  </a:cubicBezTo>
                  <a:lnTo>
                    <a:pt x="2178" y="5861"/>
                  </a:lnTo>
                  <a:cubicBezTo>
                    <a:pt x="2163" y="5876"/>
                    <a:pt x="2146" y="5883"/>
                    <a:pt x="2130" y="5883"/>
                  </a:cubicBezTo>
                  <a:cubicBezTo>
                    <a:pt x="2077" y="5883"/>
                    <a:pt x="2032" y="5814"/>
                    <a:pt x="2081" y="5764"/>
                  </a:cubicBezTo>
                  <a:lnTo>
                    <a:pt x="4378" y="3468"/>
                  </a:lnTo>
                  <a:cubicBezTo>
                    <a:pt x="4393" y="3451"/>
                    <a:pt x="4411" y="3444"/>
                    <a:pt x="4427" y="3444"/>
                  </a:cubicBezTo>
                  <a:close/>
                  <a:moveTo>
                    <a:pt x="3018" y="5350"/>
                  </a:moveTo>
                  <a:lnTo>
                    <a:pt x="3645" y="5977"/>
                  </a:lnTo>
                  <a:lnTo>
                    <a:pt x="3414" y="6209"/>
                  </a:lnTo>
                  <a:cubicBezTo>
                    <a:pt x="3412" y="6210"/>
                    <a:pt x="3409" y="6211"/>
                    <a:pt x="3407" y="6211"/>
                  </a:cubicBezTo>
                  <a:cubicBezTo>
                    <a:pt x="3404" y="6211"/>
                    <a:pt x="3402" y="6210"/>
                    <a:pt x="3400" y="6209"/>
                  </a:cubicBezTo>
                  <a:lnTo>
                    <a:pt x="2780" y="5588"/>
                  </a:lnTo>
                  <a:lnTo>
                    <a:pt x="3018" y="5350"/>
                  </a:lnTo>
                  <a:close/>
                  <a:moveTo>
                    <a:pt x="2616" y="5751"/>
                  </a:moveTo>
                  <a:lnTo>
                    <a:pt x="2940" y="6075"/>
                  </a:lnTo>
                  <a:lnTo>
                    <a:pt x="2656" y="6359"/>
                  </a:lnTo>
                  <a:cubicBezTo>
                    <a:pt x="2645" y="6370"/>
                    <a:pt x="2631" y="6376"/>
                    <a:pt x="2618" y="6376"/>
                  </a:cubicBezTo>
                  <a:cubicBezTo>
                    <a:pt x="2604" y="6376"/>
                    <a:pt x="2590" y="6370"/>
                    <a:pt x="2579" y="6359"/>
                  </a:cubicBezTo>
                  <a:lnTo>
                    <a:pt x="2289" y="6069"/>
                  </a:lnTo>
                  <a:cubicBezTo>
                    <a:pt x="2305" y="6058"/>
                    <a:pt x="2321" y="6044"/>
                    <a:pt x="2336" y="6030"/>
                  </a:cubicBezTo>
                  <a:lnTo>
                    <a:pt x="2616" y="5751"/>
                  </a:lnTo>
                  <a:close/>
                  <a:moveTo>
                    <a:pt x="7721" y="0"/>
                  </a:moveTo>
                  <a:cubicBezTo>
                    <a:pt x="7700" y="0"/>
                    <a:pt x="7679" y="3"/>
                    <a:pt x="7657" y="10"/>
                  </a:cubicBezTo>
                  <a:lnTo>
                    <a:pt x="5246" y="714"/>
                  </a:lnTo>
                  <a:cubicBezTo>
                    <a:pt x="5227" y="719"/>
                    <a:pt x="5210" y="730"/>
                    <a:pt x="5196" y="743"/>
                  </a:cubicBezTo>
                  <a:lnTo>
                    <a:pt x="3585" y="2355"/>
                  </a:lnTo>
                  <a:lnTo>
                    <a:pt x="2865" y="2415"/>
                  </a:lnTo>
                  <a:cubicBezTo>
                    <a:pt x="1840" y="2501"/>
                    <a:pt x="880" y="2948"/>
                    <a:pt x="152" y="3675"/>
                  </a:cubicBezTo>
                  <a:cubicBezTo>
                    <a:pt x="0" y="3827"/>
                    <a:pt x="96" y="4088"/>
                    <a:pt x="311" y="4107"/>
                  </a:cubicBezTo>
                  <a:lnTo>
                    <a:pt x="1710" y="4230"/>
                  </a:lnTo>
                  <a:lnTo>
                    <a:pt x="1564" y="4375"/>
                  </a:lnTo>
                  <a:cubicBezTo>
                    <a:pt x="1474" y="4465"/>
                    <a:pt x="1474" y="4611"/>
                    <a:pt x="1564" y="4701"/>
                  </a:cubicBezTo>
                  <a:lnTo>
                    <a:pt x="1704" y="4841"/>
                  </a:lnTo>
                  <a:lnTo>
                    <a:pt x="1420" y="5124"/>
                  </a:lnTo>
                  <a:cubicBezTo>
                    <a:pt x="1310" y="5235"/>
                    <a:pt x="1310" y="5416"/>
                    <a:pt x="1420" y="5527"/>
                  </a:cubicBezTo>
                  <a:lnTo>
                    <a:pt x="2416" y="6524"/>
                  </a:lnTo>
                  <a:cubicBezTo>
                    <a:pt x="2472" y="6579"/>
                    <a:pt x="2545" y="6607"/>
                    <a:pt x="2618" y="6607"/>
                  </a:cubicBezTo>
                  <a:cubicBezTo>
                    <a:pt x="2691" y="6607"/>
                    <a:pt x="2764" y="6579"/>
                    <a:pt x="2820" y="6524"/>
                  </a:cubicBezTo>
                  <a:lnTo>
                    <a:pt x="3104" y="6240"/>
                  </a:lnTo>
                  <a:lnTo>
                    <a:pt x="3236" y="6373"/>
                  </a:lnTo>
                  <a:cubicBezTo>
                    <a:pt x="3283" y="6419"/>
                    <a:pt x="3345" y="6443"/>
                    <a:pt x="3407" y="6443"/>
                  </a:cubicBezTo>
                  <a:cubicBezTo>
                    <a:pt x="3468" y="6443"/>
                    <a:pt x="3530" y="6419"/>
                    <a:pt x="3577" y="6373"/>
                  </a:cubicBezTo>
                  <a:lnTo>
                    <a:pt x="3714" y="6236"/>
                  </a:lnTo>
                  <a:lnTo>
                    <a:pt x="3837" y="7634"/>
                  </a:lnTo>
                  <a:cubicBezTo>
                    <a:pt x="3849" y="7777"/>
                    <a:pt x="3968" y="7866"/>
                    <a:pt x="4091" y="7866"/>
                  </a:cubicBezTo>
                  <a:cubicBezTo>
                    <a:pt x="4154" y="7866"/>
                    <a:pt x="4218" y="7843"/>
                    <a:pt x="4270" y="7792"/>
                  </a:cubicBezTo>
                  <a:cubicBezTo>
                    <a:pt x="4714" y="7349"/>
                    <a:pt x="5058" y="6814"/>
                    <a:pt x="5274" y="6225"/>
                  </a:cubicBezTo>
                  <a:cubicBezTo>
                    <a:pt x="5299" y="6164"/>
                    <a:pt x="5269" y="6096"/>
                    <a:pt x="5207" y="6073"/>
                  </a:cubicBezTo>
                  <a:cubicBezTo>
                    <a:pt x="5194" y="6068"/>
                    <a:pt x="5180" y="6065"/>
                    <a:pt x="5167" y="6065"/>
                  </a:cubicBezTo>
                  <a:cubicBezTo>
                    <a:pt x="5119" y="6065"/>
                    <a:pt x="5073" y="6096"/>
                    <a:pt x="5058" y="6145"/>
                  </a:cubicBezTo>
                  <a:cubicBezTo>
                    <a:pt x="4853" y="6703"/>
                    <a:pt x="4529" y="7209"/>
                    <a:pt x="4107" y="7629"/>
                  </a:cubicBezTo>
                  <a:cubicBezTo>
                    <a:pt x="4102" y="7634"/>
                    <a:pt x="4096" y="7636"/>
                    <a:pt x="4090" y="7636"/>
                  </a:cubicBezTo>
                  <a:cubicBezTo>
                    <a:pt x="4079" y="7636"/>
                    <a:pt x="4068" y="7627"/>
                    <a:pt x="4067" y="7614"/>
                  </a:cubicBezTo>
                  <a:lnTo>
                    <a:pt x="3927" y="6023"/>
                  </a:lnTo>
                  <a:lnTo>
                    <a:pt x="5338" y="4612"/>
                  </a:lnTo>
                  <a:lnTo>
                    <a:pt x="5338" y="4612"/>
                  </a:lnTo>
                  <a:cubicBezTo>
                    <a:pt x="5290" y="5184"/>
                    <a:pt x="5278" y="5332"/>
                    <a:pt x="5212" y="5622"/>
                  </a:cubicBezTo>
                  <a:cubicBezTo>
                    <a:pt x="5202" y="5682"/>
                    <a:pt x="5241" y="5742"/>
                    <a:pt x="5301" y="5755"/>
                  </a:cubicBezTo>
                  <a:cubicBezTo>
                    <a:pt x="5310" y="5757"/>
                    <a:pt x="5319" y="5758"/>
                    <a:pt x="5328" y="5758"/>
                  </a:cubicBezTo>
                  <a:cubicBezTo>
                    <a:pt x="5379" y="5758"/>
                    <a:pt x="5425" y="5723"/>
                    <a:pt x="5437" y="5672"/>
                  </a:cubicBezTo>
                  <a:cubicBezTo>
                    <a:pt x="5518" y="5319"/>
                    <a:pt x="5523" y="5151"/>
                    <a:pt x="5589" y="4359"/>
                  </a:cubicBezTo>
                  <a:lnTo>
                    <a:pt x="7201" y="2748"/>
                  </a:lnTo>
                  <a:cubicBezTo>
                    <a:pt x="7214" y="2734"/>
                    <a:pt x="7225" y="2718"/>
                    <a:pt x="7230" y="2699"/>
                  </a:cubicBezTo>
                  <a:lnTo>
                    <a:pt x="7549" y="1605"/>
                  </a:lnTo>
                  <a:lnTo>
                    <a:pt x="7934" y="288"/>
                  </a:lnTo>
                  <a:cubicBezTo>
                    <a:pt x="7978" y="139"/>
                    <a:pt x="7863" y="0"/>
                    <a:pt x="772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 name="Google Shape;324;p57"/>
            <p:cNvSpPr/>
            <p:nvPr/>
          </p:nvSpPr>
          <p:spPr>
            <a:xfrm>
              <a:off x="3544050" y="5017025"/>
              <a:ext cx="46350" cy="36975"/>
            </a:xfrm>
            <a:custGeom>
              <a:avLst/>
              <a:gdLst/>
              <a:ahLst/>
              <a:cxnLst/>
              <a:rect l="l" t="t" r="r" b="b"/>
              <a:pathLst>
                <a:path w="1854" h="1479" extrusionOk="0">
                  <a:moveTo>
                    <a:pt x="1096" y="0"/>
                  </a:moveTo>
                  <a:cubicBezTo>
                    <a:pt x="1053" y="0"/>
                    <a:pt x="1011" y="25"/>
                    <a:pt x="991" y="68"/>
                  </a:cubicBezTo>
                  <a:cubicBezTo>
                    <a:pt x="965" y="127"/>
                    <a:pt x="991" y="194"/>
                    <a:pt x="1049" y="221"/>
                  </a:cubicBezTo>
                  <a:cubicBezTo>
                    <a:pt x="1279" y="325"/>
                    <a:pt x="1407" y="576"/>
                    <a:pt x="1353" y="824"/>
                  </a:cubicBezTo>
                  <a:cubicBezTo>
                    <a:pt x="1299" y="1070"/>
                    <a:pt x="1081" y="1248"/>
                    <a:pt x="828" y="1248"/>
                  </a:cubicBezTo>
                  <a:cubicBezTo>
                    <a:pt x="575" y="1248"/>
                    <a:pt x="356" y="1070"/>
                    <a:pt x="302" y="824"/>
                  </a:cubicBezTo>
                  <a:cubicBezTo>
                    <a:pt x="249" y="576"/>
                    <a:pt x="376" y="325"/>
                    <a:pt x="606" y="221"/>
                  </a:cubicBezTo>
                  <a:cubicBezTo>
                    <a:pt x="664" y="194"/>
                    <a:pt x="690" y="127"/>
                    <a:pt x="664" y="69"/>
                  </a:cubicBezTo>
                  <a:cubicBezTo>
                    <a:pt x="645" y="26"/>
                    <a:pt x="604" y="0"/>
                    <a:pt x="560" y="0"/>
                  </a:cubicBezTo>
                  <a:cubicBezTo>
                    <a:pt x="544" y="0"/>
                    <a:pt x="527" y="4"/>
                    <a:pt x="512" y="11"/>
                  </a:cubicBezTo>
                  <a:cubicBezTo>
                    <a:pt x="182" y="159"/>
                    <a:pt x="0" y="519"/>
                    <a:pt x="77" y="873"/>
                  </a:cubicBezTo>
                  <a:cubicBezTo>
                    <a:pt x="152" y="1225"/>
                    <a:pt x="466" y="1478"/>
                    <a:pt x="828" y="1478"/>
                  </a:cubicBezTo>
                  <a:cubicBezTo>
                    <a:pt x="1509" y="1477"/>
                    <a:pt x="1854" y="649"/>
                    <a:pt x="1371" y="167"/>
                  </a:cubicBezTo>
                  <a:cubicBezTo>
                    <a:pt x="1305" y="103"/>
                    <a:pt x="1228" y="49"/>
                    <a:pt x="1145" y="11"/>
                  </a:cubicBezTo>
                  <a:cubicBezTo>
                    <a:pt x="1129" y="4"/>
                    <a:pt x="1112" y="0"/>
                    <a:pt x="109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25" name="Google Shape;325;p57"/>
          <p:cNvGrpSpPr/>
          <p:nvPr/>
        </p:nvGrpSpPr>
        <p:grpSpPr>
          <a:xfrm>
            <a:off x="2156763" y="3308483"/>
            <a:ext cx="292843" cy="203476"/>
            <a:chOff x="4015575" y="1440050"/>
            <a:chExt cx="216600" cy="150500"/>
          </a:xfrm>
        </p:grpSpPr>
        <p:sp>
          <p:nvSpPr>
            <p:cNvPr id="326" name="Google Shape;326;p57"/>
            <p:cNvSpPr/>
            <p:nvPr/>
          </p:nvSpPr>
          <p:spPr>
            <a:xfrm>
              <a:off x="4189700" y="1469575"/>
              <a:ext cx="18825" cy="14475"/>
            </a:xfrm>
            <a:custGeom>
              <a:avLst/>
              <a:gdLst/>
              <a:ahLst/>
              <a:cxnLst/>
              <a:rect l="l" t="t" r="r" b="b"/>
              <a:pathLst>
                <a:path w="753" h="579" extrusionOk="0">
                  <a:moveTo>
                    <a:pt x="153" y="1"/>
                  </a:moveTo>
                  <a:cubicBezTo>
                    <a:pt x="110" y="1"/>
                    <a:pt x="67" y="22"/>
                    <a:pt x="40" y="61"/>
                  </a:cubicBezTo>
                  <a:cubicBezTo>
                    <a:pt x="0" y="123"/>
                    <a:pt x="16" y="206"/>
                    <a:pt x="78" y="248"/>
                  </a:cubicBezTo>
                  <a:cubicBezTo>
                    <a:pt x="222" y="343"/>
                    <a:pt x="372" y="447"/>
                    <a:pt x="522" y="553"/>
                  </a:cubicBezTo>
                  <a:cubicBezTo>
                    <a:pt x="546" y="570"/>
                    <a:pt x="573" y="578"/>
                    <a:pt x="600" y="578"/>
                  </a:cubicBezTo>
                  <a:cubicBezTo>
                    <a:pt x="642" y="578"/>
                    <a:pt x="684" y="558"/>
                    <a:pt x="709" y="521"/>
                  </a:cubicBezTo>
                  <a:cubicBezTo>
                    <a:pt x="753" y="460"/>
                    <a:pt x="739" y="377"/>
                    <a:pt x="678" y="334"/>
                  </a:cubicBezTo>
                  <a:cubicBezTo>
                    <a:pt x="525" y="225"/>
                    <a:pt x="373" y="121"/>
                    <a:pt x="228" y="23"/>
                  </a:cubicBezTo>
                  <a:cubicBezTo>
                    <a:pt x="205" y="8"/>
                    <a:pt x="179" y="1"/>
                    <a:pt x="15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7" name="Google Shape;327;p57"/>
            <p:cNvSpPr/>
            <p:nvPr/>
          </p:nvSpPr>
          <p:spPr>
            <a:xfrm>
              <a:off x="4056450" y="1440050"/>
              <a:ext cx="125150" cy="32325"/>
            </a:xfrm>
            <a:custGeom>
              <a:avLst/>
              <a:gdLst/>
              <a:ahLst/>
              <a:cxnLst/>
              <a:rect l="l" t="t" r="r" b="b"/>
              <a:pathLst>
                <a:path w="5006" h="1293" extrusionOk="0">
                  <a:moveTo>
                    <a:pt x="2697" y="0"/>
                  </a:moveTo>
                  <a:cubicBezTo>
                    <a:pt x="2036" y="0"/>
                    <a:pt x="1180" y="342"/>
                    <a:pt x="81" y="1044"/>
                  </a:cubicBezTo>
                  <a:cubicBezTo>
                    <a:pt x="18" y="1084"/>
                    <a:pt x="1" y="1168"/>
                    <a:pt x="41" y="1230"/>
                  </a:cubicBezTo>
                  <a:cubicBezTo>
                    <a:pt x="66" y="1270"/>
                    <a:pt x="110" y="1293"/>
                    <a:pt x="154" y="1293"/>
                  </a:cubicBezTo>
                  <a:cubicBezTo>
                    <a:pt x="179" y="1293"/>
                    <a:pt x="204" y="1286"/>
                    <a:pt x="227" y="1271"/>
                  </a:cubicBezTo>
                  <a:cubicBezTo>
                    <a:pt x="1281" y="597"/>
                    <a:pt x="2089" y="270"/>
                    <a:pt x="2697" y="270"/>
                  </a:cubicBezTo>
                  <a:cubicBezTo>
                    <a:pt x="3230" y="270"/>
                    <a:pt x="3913" y="520"/>
                    <a:pt x="4783" y="1036"/>
                  </a:cubicBezTo>
                  <a:cubicBezTo>
                    <a:pt x="4805" y="1048"/>
                    <a:pt x="4828" y="1054"/>
                    <a:pt x="4851" y="1054"/>
                  </a:cubicBezTo>
                  <a:cubicBezTo>
                    <a:pt x="4897" y="1054"/>
                    <a:pt x="4943" y="1031"/>
                    <a:pt x="4968" y="989"/>
                  </a:cubicBezTo>
                  <a:cubicBezTo>
                    <a:pt x="5006" y="924"/>
                    <a:pt x="4984" y="842"/>
                    <a:pt x="4921" y="803"/>
                  </a:cubicBezTo>
                  <a:lnTo>
                    <a:pt x="4921" y="804"/>
                  </a:lnTo>
                  <a:cubicBezTo>
                    <a:pt x="4007" y="263"/>
                    <a:pt x="3280" y="0"/>
                    <a:pt x="269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8" name="Google Shape;328;p57"/>
            <p:cNvSpPr/>
            <p:nvPr/>
          </p:nvSpPr>
          <p:spPr>
            <a:xfrm>
              <a:off x="4015575" y="1458025"/>
              <a:ext cx="216600" cy="132525"/>
            </a:xfrm>
            <a:custGeom>
              <a:avLst/>
              <a:gdLst/>
              <a:ahLst/>
              <a:cxnLst/>
              <a:rect l="l" t="t" r="r" b="b"/>
              <a:pathLst>
                <a:path w="8664" h="5301" extrusionOk="0">
                  <a:moveTo>
                    <a:pt x="4332" y="270"/>
                  </a:moveTo>
                  <a:cubicBezTo>
                    <a:pt x="5433" y="270"/>
                    <a:pt x="7633" y="1995"/>
                    <a:pt x="8282" y="2524"/>
                  </a:cubicBezTo>
                  <a:cubicBezTo>
                    <a:pt x="8361" y="2589"/>
                    <a:pt x="8361" y="2711"/>
                    <a:pt x="8282" y="2776"/>
                  </a:cubicBezTo>
                  <a:cubicBezTo>
                    <a:pt x="7633" y="3305"/>
                    <a:pt x="5433" y="5031"/>
                    <a:pt x="4332" y="5031"/>
                  </a:cubicBezTo>
                  <a:cubicBezTo>
                    <a:pt x="3229" y="5031"/>
                    <a:pt x="1030" y="3305"/>
                    <a:pt x="382" y="2776"/>
                  </a:cubicBezTo>
                  <a:cubicBezTo>
                    <a:pt x="302" y="2711"/>
                    <a:pt x="302" y="2589"/>
                    <a:pt x="382" y="2524"/>
                  </a:cubicBezTo>
                  <a:cubicBezTo>
                    <a:pt x="1030" y="1995"/>
                    <a:pt x="3229" y="270"/>
                    <a:pt x="4332" y="270"/>
                  </a:cubicBezTo>
                  <a:close/>
                  <a:moveTo>
                    <a:pt x="4332" y="0"/>
                  </a:moveTo>
                  <a:cubicBezTo>
                    <a:pt x="3173" y="0"/>
                    <a:pt x="1065" y="1620"/>
                    <a:pt x="211" y="2316"/>
                  </a:cubicBezTo>
                  <a:cubicBezTo>
                    <a:pt x="0" y="2488"/>
                    <a:pt x="0" y="2812"/>
                    <a:pt x="211" y="2985"/>
                  </a:cubicBezTo>
                  <a:cubicBezTo>
                    <a:pt x="1065" y="3681"/>
                    <a:pt x="3173" y="5300"/>
                    <a:pt x="4332" y="5300"/>
                  </a:cubicBezTo>
                  <a:cubicBezTo>
                    <a:pt x="5490" y="5300"/>
                    <a:pt x="7599" y="3681"/>
                    <a:pt x="8451" y="2985"/>
                  </a:cubicBezTo>
                  <a:cubicBezTo>
                    <a:pt x="8664" y="2812"/>
                    <a:pt x="8664" y="2488"/>
                    <a:pt x="8451" y="2316"/>
                  </a:cubicBezTo>
                  <a:cubicBezTo>
                    <a:pt x="7599" y="1620"/>
                    <a:pt x="5490" y="0"/>
                    <a:pt x="433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9" name="Google Shape;329;p57"/>
            <p:cNvSpPr/>
            <p:nvPr/>
          </p:nvSpPr>
          <p:spPr>
            <a:xfrm>
              <a:off x="4075175" y="1476000"/>
              <a:ext cx="97800" cy="96575"/>
            </a:xfrm>
            <a:custGeom>
              <a:avLst/>
              <a:gdLst/>
              <a:ahLst/>
              <a:cxnLst/>
              <a:rect l="l" t="t" r="r" b="b"/>
              <a:pathLst>
                <a:path w="3912" h="3863" extrusionOk="0">
                  <a:moveTo>
                    <a:pt x="1948" y="0"/>
                  </a:moveTo>
                  <a:cubicBezTo>
                    <a:pt x="1926" y="0"/>
                    <a:pt x="1905" y="1"/>
                    <a:pt x="1883" y="2"/>
                  </a:cubicBezTo>
                  <a:cubicBezTo>
                    <a:pt x="872" y="35"/>
                    <a:pt x="51" y="854"/>
                    <a:pt x="18" y="1866"/>
                  </a:cubicBezTo>
                  <a:cubicBezTo>
                    <a:pt x="0" y="2349"/>
                    <a:pt x="167" y="2823"/>
                    <a:pt x="483" y="3189"/>
                  </a:cubicBezTo>
                  <a:cubicBezTo>
                    <a:pt x="510" y="3220"/>
                    <a:pt x="547" y="3235"/>
                    <a:pt x="585" y="3235"/>
                  </a:cubicBezTo>
                  <a:cubicBezTo>
                    <a:pt x="618" y="3235"/>
                    <a:pt x="652" y="3222"/>
                    <a:pt x="679" y="3196"/>
                  </a:cubicBezTo>
                  <a:lnTo>
                    <a:pt x="680" y="3193"/>
                  </a:lnTo>
                  <a:cubicBezTo>
                    <a:pt x="728" y="3143"/>
                    <a:pt x="731" y="3065"/>
                    <a:pt x="685" y="3011"/>
                  </a:cubicBezTo>
                  <a:cubicBezTo>
                    <a:pt x="409" y="2690"/>
                    <a:pt x="267" y="2275"/>
                    <a:pt x="288" y="1851"/>
                  </a:cubicBezTo>
                  <a:cubicBezTo>
                    <a:pt x="329" y="999"/>
                    <a:pt x="1018" y="310"/>
                    <a:pt x="1870" y="271"/>
                  </a:cubicBezTo>
                  <a:cubicBezTo>
                    <a:pt x="1896" y="270"/>
                    <a:pt x="1922" y="269"/>
                    <a:pt x="1948" y="269"/>
                  </a:cubicBezTo>
                  <a:cubicBezTo>
                    <a:pt x="2873" y="269"/>
                    <a:pt x="3626" y="1029"/>
                    <a:pt x="3609" y="1964"/>
                  </a:cubicBezTo>
                  <a:cubicBezTo>
                    <a:pt x="3592" y="2841"/>
                    <a:pt x="2884" y="3561"/>
                    <a:pt x="2007" y="3592"/>
                  </a:cubicBezTo>
                  <a:cubicBezTo>
                    <a:pt x="1987" y="3592"/>
                    <a:pt x="1967" y="3593"/>
                    <a:pt x="1947" y="3593"/>
                  </a:cubicBezTo>
                  <a:cubicBezTo>
                    <a:pt x="1673" y="3593"/>
                    <a:pt x="1403" y="3524"/>
                    <a:pt x="1160" y="3394"/>
                  </a:cubicBezTo>
                  <a:cubicBezTo>
                    <a:pt x="1140" y="3383"/>
                    <a:pt x="1118" y="3378"/>
                    <a:pt x="1096" y="3378"/>
                  </a:cubicBezTo>
                  <a:cubicBezTo>
                    <a:pt x="1062" y="3378"/>
                    <a:pt x="1028" y="3391"/>
                    <a:pt x="1003" y="3417"/>
                  </a:cubicBezTo>
                  <a:lnTo>
                    <a:pt x="1000" y="3419"/>
                  </a:lnTo>
                  <a:cubicBezTo>
                    <a:pt x="937" y="3483"/>
                    <a:pt x="953" y="3588"/>
                    <a:pt x="1031" y="3631"/>
                  </a:cubicBezTo>
                  <a:cubicBezTo>
                    <a:pt x="1313" y="3783"/>
                    <a:pt x="1629" y="3863"/>
                    <a:pt x="1949" y="3863"/>
                  </a:cubicBezTo>
                  <a:cubicBezTo>
                    <a:pt x="1962" y="3863"/>
                    <a:pt x="1975" y="3863"/>
                    <a:pt x="1988" y="3862"/>
                  </a:cubicBezTo>
                  <a:cubicBezTo>
                    <a:pt x="3010" y="3839"/>
                    <a:pt x="3845" y="3016"/>
                    <a:pt x="3877" y="1994"/>
                  </a:cubicBezTo>
                  <a:cubicBezTo>
                    <a:pt x="3911" y="899"/>
                    <a:pt x="3033" y="0"/>
                    <a:pt x="194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0" name="Google Shape;330;p57"/>
            <p:cNvSpPr/>
            <p:nvPr/>
          </p:nvSpPr>
          <p:spPr>
            <a:xfrm>
              <a:off x="4096000" y="1498450"/>
              <a:ext cx="53700" cy="51675"/>
            </a:xfrm>
            <a:custGeom>
              <a:avLst/>
              <a:gdLst/>
              <a:ahLst/>
              <a:cxnLst/>
              <a:rect l="l" t="t" r="r" b="b"/>
              <a:pathLst>
                <a:path w="2148" h="2067" extrusionOk="0">
                  <a:moveTo>
                    <a:pt x="1115" y="0"/>
                  </a:moveTo>
                  <a:cubicBezTo>
                    <a:pt x="696" y="0"/>
                    <a:pt x="321" y="252"/>
                    <a:pt x="161" y="638"/>
                  </a:cubicBezTo>
                  <a:cubicBezTo>
                    <a:pt x="0" y="1024"/>
                    <a:pt x="89" y="1469"/>
                    <a:pt x="384" y="1763"/>
                  </a:cubicBezTo>
                  <a:cubicBezTo>
                    <a:pt x="582" y="1962"/>
                    <a:pt x="847" y="2066"/>
                    <a:pt x="1115" y="2066"/>
                  </a:cubicBezTo>
                  <a:cubicBezTo>
                    <a:pt x="1248" y="2066"/>
                    <a:pt x="1382" y="2041"/>
                    <a:pt x="1509" y="1988"/>
                  </a:cubicBezTo>
                  <a:cubicBezTo>
                    <a:pt x="1896" y="1828"/>
                    <a:pt x="2147" y="1451"/>
                    <a:pt x="2147" y="1034"/>
                  </a:cubicBezTo>
                  <a:cubicBezTo>
                    <a:pt x="2147" y="959"/>
                    <a:pt x="2087" y="898"/>
                    <a:pt x="2013" y="898"/>
                  </a:cubicBezTo>
                  <a:cubicBezTo>
                    <a:pt x="1939" y="898"/>
                    <a:pt x="1878" y="959"/>
                    <a:pt x="1878" y="1033"/>
                  </a:cubicBezTo>
                  <a:cubicBezTo>
                    <a:pt x="1878" y="1342"/>
                    <a:pt x="1692" y="1621"/>
                    <a:pt x="1407" y="1739"/>
                  </a:cubicBezTo>
                  <a:cubicBezTo>
                    <a:pt x="1313" y="1778"/>
                    <a:pt x="1214" y="1797"/>
                    <a:pt x="1115" y="1797"/>
                  </a:cubicBezTo>
                  <a:cubicBezTo>
                    <a:pt x="917" y="1797"/>
                    <a:pt x="721" y="1720"/>
                    <a:pt x="575" y="1574"/>
                  </a:cubicBezTo>
                  <a:cubicBezTo>
                    <a:pt x="356" y="1354"/>
                    <a:pt x="291" y="1026"/>
                    <a:pt x="410" y="740"/>
                  </a:cubicBezTo>
                  <a:cubicBezTo>
                    <a:pt x="527" y="455"/>
                    <a:pt x="805" y="269"/>
                    <a:pt x="1115" y="269"/>
                  </a:cubicBezTo>
                  <a:cubicBezTo>
                    <a:pt x="1189" y="269"/>
                    <a:pt x="1250" y="209"/>
                    <a:pt x="1250" y="135"/>
                  </a:cubicBezTo>
                  <a:cubicBezTo>
                    <a:pt x="1250" y="61"/>
                    <a:pt x="1189" y="0"/>
                    <a:pt x="111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1" name="Google Shape;331;p57"/>
            <p:cNvSpPr/>
            <p:nvPr/>
          </p:nvSpPr>
          <p:spPr>
            <a:xfrm>
              <a:off x="4126825" y="1502950"/>
              <a:ext cx="18400" cy="15750"/>
            </a:xfrm>
            <a:custGeom>
              <a:avLst/>
              <a:gdLst/>
              <a:ahLst/>
              <a:cxnLst/>
              <a:rect l="l" t="t" r="r" b="b"/>
              <a:pathLst>
                <a:path w="736" h="630" extrusionOk="0">
                  <a:moveTo>
                    <a:pt x="420" y="0"/>
                  </a:moveTo>
                  <a:cubicBezTo>
                    <a:pt x="140" y="0"/>
                    <a:pt x="0" y="338"/>
                    <a:pt x="198" y="536"/>
                  </a:cubicBezTo>
                  <a:cubicBezTo>
                    <a:pt x="262" y="601"/>
                    <a:pt x="341" y="629"/>
                    <a:pt x="418" y="629"/>
                  </a:cubicBezTo>
                  <a:cubicBezTo>
                    <a:pt x="580" y="629"/>
                    <a:pt x="735" y="503"/>
                    <a:pt x="735" y="314"/>
                  </a:cubicBezTo>
                  <a:cubicBezTo>
                    <a:pt x="734" y="140"/>
                    <a:pt x="594" y="0"/>
                    <a:pt x="42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32" name="Google Shape;332;p57"/>
          <p:cNvSpPr txBox="1">
            <a:spLocks noGrp="1"/>
          </p:cNvSpPr>
          <p:nvPr>
            <p:ph type="title" idx="4294967295"/>
          </p:nvPr>
        </p:nvSpPr>
        <p:spPr>
          <a:xfrm>
            <a:off x="186925" y="17447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3131"/>
              <a:buNone/>
            </a:pPr>
            <a:r>
              <a:rPr lang="en-CA" sz="2750" b="1">
                <a:solidFill>
                  <a:srgbClr val="1C4587"/>
                </a:solidFill>
                <a:latin typeface="Georgia"/>
                <a:ea typeface="Georgia"/>
                <a:cs typeface="Georgia"/>
                <a:sym typeface="Georgia"/>
              </a:rPr>
              <a:t>Extensions to the chat-bot</a:t>
            </a:r>
            <a:endParaRPr sz="2750" b="1">
              <a:solidFill>
                <a:srgbClr val="1C4587"/>
              </a:solidFill>
              <a:latin typeface="Georgia"/>
              <a:ea typeface="Georgia"/>
              <a:cs typeface="Georgia"/>
              <a:sym typeface="Georgia"/>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7" name="Google Shape;337;p58"/>
          <p:cNvSpPr/>
          <p:nvPr/>
        </p:nvSpPr>
        <p:spPr>
          <a:xfrm>
            <a:off x="-172313" y="1690325"/>
            <a:ext cx="4744200" cy="1099500"/>
          </a:xfrm>
          <a:prstGeom prst="rect">
            <a:avLst/>
          </a:prstGeom>
          <a:noFill/>
          <a:ln w="9525"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8" name="Google Shape;338;p58"/>
          <p:cNvSpPr/>
          <p:nvPr/>
        </p:nvSpPr>
        <p:spPr>
          <a:xfrm>
            <a:off x="4572121" y="1690325"/>
            <a:ext cx="4744200" cy="1099500"/>
          </a:xfrm>
          <a:prstGeom prst="rect">
            <a:avLst/>
          </a:prstGeom>
          <a:noFill/>
          <a:ln w="9525"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9" name="Google Shape;339;p58"/>
          <p:cNvSpPr/>
          <p:nvPr/>
        </p:nvSpPr>
        <p:spPr>
          <a:xfrm>
            <a:off x="-172313" y="2789753"/>
            <a:ext cx="4744200" cy="1099500"/>
          </a:xfrm>
          <a:prstGeom prst="rect">
            <a:avLst/>
          </a:prstGeom>
          <a:noFill/>
          <a:ln w="9525"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0" name="Google Shape;340;p58"/>
          <p:cNvSpPr/>
          <p:nvPr/>
        </p:nvSpPr>
        <p:spPr>
          <a:xfrm>
            <a:off x="4572121" y="2789753"/>
            <a:ext cx="4744200" cy="1099500"/>
          </a:xfrm>
          <a:prstGeom prst="rect">
            <a:avLst/>
          </a:prstGeom>
          <a:noFill/>
          <a:ln w="9525" cap="flat" cmpd="sng">
            <a:solidFill>
              <a:srgbClr val="0B53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341" name="Google Shape;341;p58"/>
          <p:cNvPicPr preferRelativeResize="0"/>
          <p:nvPr/>
        </p:nvPicPr>
        <p:blipFill rotWithShape="1">
          <a:blip r:embed="rId3">
            <a:alphaModFix/>
          </a:blip>
          <a:srcRect l="2153" r="2153"/>
          <a:stretch/>
        </p:blipFill>
        <p:spPr>
          <a:xfrm>
            <a:off x="1792473" y="1156025"/>
            <a:ext cx="5559000" cy="3267599"/>
          </a:xfrm>
          <a:prstGeom prst="rect">
            <a:avLst/>
          </a:prstGeom>
          <a:noFill/>
          <a:ln>
            <a:noFill/>
          </a:ln>
        </p:spPr>
      </p:pic>
      <p:sp>
        <p:nvSpPr>
          <p:cNvPr id="342" name="Google Shape;342;p58"/>
          <p:cNvSpPr/>
          <p:nvPr/>
        </p:nvSpPr>
        <p:spPr>
          <a:xfrm>
            <a:off x="4571975" y="1156125"/>
            <a:ext cx="2779500" cy="16338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3" name="Google Shape;343;p58"/>
          <p:cNvSpPr/>
          <p:nvPr/>
        </p:nvSpPr>
        <p:spPr>
          <a:xfrm>
            <a:off x="1792500" y="1156025"/>
            <a:ext cx="2779500" cy="16338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4" name="Google Shape;344;p58"/>
          <p:cNvSpPr/>
          <p:nvPr/>
        </p:nvSpPr>
        <p:spPr>
          <a:xfrm>
            <a:off x="1792500" y="2789750"/>
            <a:ext cx="2779500" cy="16338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5" name="Google Shape;345;p58"/>
          <p:cNvSpPr/>
          <p:nvPr/>
        </p:nvSpPr>
        <p:spPr>
          <a:xfrm>
            <a:off x="4571971" y="2789750"/>
            <a:ext cx="2779500" cy="16338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6" name="Google Shape;346;p58"/>
          <p:cNvSpPr txBox="1">
            <a:spLocks noGrp="1"/>
          </p:cNvSpPr>
          <p:nvPr>
            <p:ph type="subTitle" idx="5"/>
          </p:nvPr>
        </p:nvSpPr>
        <p:spPr>
          <a:xfrm>
            <a:off x="2269044" y="3691450"/>
            <a:ext cx="1826400" cy="367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000"/>
              <a:buNone/>
            </a:pPr>
            <a:r>
              <a:rPr lang="en-CA">
                <a:solidFill>
                  <a:schemeClr val="lt1"/>
                </a:solidFill>
              </a:rPr>
              <a:t>Machine learning approach</a:t>
            </a:r>
            <a:endParaRPr>
              <a:solidFill>
                <a:schemeClr val="lt1"/>
              </a:solidFill>
            </a:endParaRPr>
          </a:p>
        </p:txBody>
      </p:sp>
      <p:sp>
        <p:nvSpPr>
          <p:cNvPr id="347" name="Google Shape;347;p58"/>
          <p:cNvSpPr txBox="1">
            <a:spLocks noGrp="1"/>
          </p:cNvSpPr>
          <p:nvPr>
            <p:ph type="ctrTitle"/>
          </p:nvPr>
        </p:nvSpPr>
        <p:spPr>
          <a:xfrm>
            <a:off x="1967544" y="1749343"/>
            <a:ext cx="2429400" cy="5778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1600"/>
              <a:buNone/>
            </a:pPr>
            <a:r>
              <a:rPr lang="en-CA">
                <a:solidFill>
                  <a:schemeClr val="lt1"/>
                </a:solidFill>
              </a:rPr>
              <a:t>Up-to-date </a:t>
            </a:r>
            <a:endParaRPr>
              <a:solidFill>
                <a:schemeClr val="lt1"/>
              </a:solidFill>
            </a:endParaRPr>
          </a:p>
          <a:p>
            <a:pPr marL="0" lvl="0" indent="0" algn="ctr" rtl="0">
              <a:lnSpc>
                <a:spcPct val="100000"/>
              </a:lnSpc>
              <a:spcBef>
                <a:spcPts val="0"/>
              </a:spcBef>
              <a:spcAft>
                <a:spcPts val="0"/>
              </a:spcAft>
              <a:buSzPts val="1600"/>
              <a:buNone/>
            </a:pPr>
            <a:r>
              <a:rPr lang="en-CA">
                <a:solidFill>
                  <a:schemeClr val="lt1"/>
                </a:solidFill>
              </a:rPr>
              <a:t>data</a:t>
            </a:r>
            <a:endParaRPr>
              <a:solidFill>
                <a:schemeClr val="lt1"/>
              </a:solidFill>
            </a:endParaRPr>
          </a:p>
        </p:txBody>
      </p:sp>
      <p:sp>
        <p:nvSpPr>
          <p:cNvPr id="348" name="Google Shape;348;p58"/>
          <p:cNvSpPr txBox="1">
            <a:spLocks noGrp="1"/>
          </p:cNvSpPr>
          <p:nvPr>
            <p:ph type="ctrTitle" idx="4"/>
          </p:nvPr>
        </p:nvSpPr>
        <p:spPr>
          <a:xfrm>
            <a:off x="1967544" y="3229976"/>
            <a:ext cx="2429400" cy="5778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1600"/>
              <a:buNone/>
            </a:pPr>
            <a:r>
              <a:rPr lang="en-CA">
                <a:solidFill>
                  <a:schemeClr val="lt1"/>
                </a:solidFill>
              </a:rPr>
              <a:t>Cutting-edge technology</a:t>
            </a:r>
            <a:endParaRPr>
              <a:solidFill>
                <a:schemeClr val="lt1"/>
              </a:solidFill>
            </a:endParaRPr>
          </a:p>
        </p:txBody>
      </p:sp>
      <p:sp>
        <p:nvSpPr>
          <p:cNvPr id="349" name="Google Shape;349;p58"/>
          <p:cNvSpPr txBox="1">
            <a:spLocks noGrp="1"/>
          </p:cNvSpPr>
          <p:nvPr>
            <p:ph type="subTitle" idx="1"/>
          </p:nvPr>
        </p:nvSpPr>
        <p:spPr>
          <a:xfrm>
            <a:off x="2338869" y="2173191"/>
            <a:ext cx="1826400" cy="367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000"/>
              <a:buNone/>
            </a:pPr>
            <a:r>
              <a:rPr lang="en-CA">
                <a:solidFill>
                  <a:schemeClr val="lt1"/>
                </a:solidFill>
              </a:rPr>
              <a:t>Connecting to Yahoo Finance</a:t>
            </a:r>
            <a:endParaRPr>
              <a:solidFill>
                <a:schemeClr val="lt1"/>
              </a:solidFill>
            </a:endParaRPr>
          </a:p>
        </p:txBody>
      </p:sp>
      <p:sp>
        <p:nvSpPr>
          <p:cNvPr id="350" name="Google Shape;350;p58"/>
          <p:cNvSpPr txBox="1">
            <a:spLocks noGrp="1"/>
          </p:cNvSpPr>
          <p:nvPr>
            <p:ph type="ctrTitle" idx="2"/>
          </p:nvPr>
        </p:nvSpPr>
        <p:spPr>
          <a:xfrm>
            <a:off x="4747031" y="1602843"/>
            <a:ext cx="2429400" cy="5778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1600"/>
              <a:buNone/>
            </a:pPr>
            <a:r>
              <a:rPr lang="en-CA">
                <a:solidFill>
                  <a:schemeClr val="lt1"/>
                </a:solidFill>
              </a:rPr>
              <a:t>Simulation</a:t>
            </a:r>
            <a:endParaRPr>
              <a:solidFill>
                <a:schemeClr val="lt1"/>
              </a:solidFill>
            </a:endParaRPr>
          </a:p>
        </p:txBody>
      </p:sp>
      <p:sp>
        <p:nvSpPr>
          <p:cNvPr id="351" name="Google Shape;351;p58"/>
          <p:cNvSpPr txBox="1">
            <a:spLocks noGrp="1"/>
          </p:cNvSpPr>
          <p:nvPr>
            <p:ph type="subTitle" idx="3"/>
          </p:nvPr>
        </p:nvSpPr>
        <p:spPr>
          <a:xfrm>
            <a:off x="5048531" y="2064313"/>
            <a:ext cx="1826400" cy="367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000"/>
              <a:buNone/>
            </a:pPr>
            <a:r>
              <a:rPr lang="en-CA">
                <a:solidFill>
                  <a:schemeClr val="lt1"/>
                </a:solidFill>
              </a:rPr>
              <a:t>Making delivery autonomous and in various way</a:t>
            </a:r>
            <a:endParaRPr>
              <a:solidFill>
                <a:schemeClr val="lt1"/>
              </a:solidFill>
            </a:endParaRPr>
          </a:p>
        </p:txBody>
      </p:sp>
      <p:sp>
        <p:nvSpPr>
          <p:cNvPr id="352" name="Google Shape;352;p58"/>
          <p:cNvSpPr txBox="1">
            <a:spLocks noGrp="1"/>
          </p:cNvSpPr>
          <p:nvPr>
            <p:ph type="title" idx="4294967295"/>
          </p:nvPr>
        </p:nvSpPr>
        <p:spPr>
          <a:xfrm>
            <a:off x="186925" y="1279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3131"/>
              <a:buNone/>
            </a:pPr>
            <a:r>
              <a:rPr lang="en-CA" sz="2750" b="1">
                <a:solidFill>
                  <a:srgbClr val="1C4587"/>
                </a:solidFill>
                <a:latin typeface="Georgia"/>
                <a:ea typeface="Georgia"/>
                <a:cs typeface="Georgia"/>
                <a:sym typeface="Georgia"/>
              </a:rPr>
              <a:t>Extensions to the backend</a:t>
            </a:r>
            <a:endParaRPr sz="2750" b="1">
              <a:solidFill>
                <a:srgbClr val="1C4587"/>
              </a:solidFill>
              <a:latin typeface="Georgia"/>
              <a:ea typeface="Georgia"/>
              <a:cs typeface="Georgia"/>
              <a:sym typeface="Georgia"/>
            </a:endParaRPr>
          </a:p>
        </p:txBody>
      </p:sp>
      <p:grpSp>
        <p:nvGrpSpPr>
          <p:cNvPr id="353" name="Google Shape;353;p58"/>
          <p:cNvGrpSpPr/>
          <p:nvPr/>
        </p:nvGrpSpPr>
        <p:grpSpPr>
          <a:xfrm>
            <a:off x="3047623" y="3064617"/>
            <a:ext cx="269262" cy="352050"/>
            <a:chOff x="1367060" y="2422129"/>
            <a:chExt cx="269262" cy="352050"/>
          </a:xfrm>
        </p:grpSpPr>
        <p:sp>
          <p:nvSpPr>
            <p:cNvPr id="354" name="Google Shape;354;p58"/>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55" name="Google Shape;355;p58"/>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56" name="Google Shape;356;p58"/>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57" name="Google Shape;357;p58"/>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58" name="Google Shape;358;p58"/>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59" name="Google Shape;359;p58"/>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60" name="Google Shape;360;p58"/>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61" name="Google Shape;361;p58"/>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62" name="Google Shape;362;p58"/>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63" name="Google Shape;363;p58"/>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64" name="Google Shape;364;p58"/>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65" name="Google Shape;365;p58"/>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66" name="Google Shape;366;p58"/>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67" name="Google Shape;367;p58"/>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grpSp>
      <p:grpSp>
        <p:nvGrpSpPr>
          <p:cNvPr id="368" name="Google Shape;368;p58"/>
          <p:cNvGrpSpPr/>
          <p:nvPr/>
        </p:nvGrpSpPr>
        <p:grpSpPr>
          <a:xfrm>
            <a:off x="2969096" y="1317199"/>
            <a:ext cx="426329" cy="332375"/>
            <a:chOff x="2611458" y="3816374"/>
            <a:chExt cx="426329" cy="332375"/>
          </a:xfrm>
        </p:grpSpPr>
        <p:sp>
          <p:nvSpPr>
            <p:cNvPr id="369" name="Google Shape;369;p58"/>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0" name="Google Shape;370;p58"/>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 name="Google Shape;371;p58"/>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 name="Google Shape;372;p58"/>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3" name="Google Shape;373;p58"/>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4" name="Google Shape;374;p58"/>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5" name="Google Shape;375;p58"/>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6" name="Google Shape;376;p58"/>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7" name="Google Shape;377;p58"/>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8" name="Google Shape;378;p58"/>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79" name="Google Shape;379;p58"/>
          <p:cNvSpPr txBox="1">
            <a:spLocks noGrp="1"/>
          </p:cNvSpPr>
          <p:nvPr>
            <p:ph type="ctrTitle" idx="4"/>
          </p:nvPr>
        </p:nvSpPr>
        <p:spPr>
          <a:xfrm>
            <a:off x="4747019" y="3229976"/>
            <a:ext cx="2429400" cy="5778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0"/>
              </a:spcBef>
              <a:spcAft>
                <a:spcPts val="0"/>
              </a:spcAft>
              <a:buSzPts val="1600"/>
              <a:buNone/>
            </a:pPr>
            <a:r>
              <a:rPr lang="en-CA">
                <a:solidFill>
                  <a:schemeClr val="lt1"/>
                </a:solidFill>
              </a:rPr>
              <a:t>Metric</a:t>
            </a:r>
            <a:endParaRPr>
              <a:solidFill>
                <a:schemeClr val="lt1"/>
              </a:solidFill>
            </a:endParaRPr>
          </a:p>
        </p:txBody>
      </p:sp>
      <p:sp>
        <p:nvSpPr>
          <p:cNvPr id="380" name="Google Shape;380;p58"/>
          <p:cNvSpPr txBox="1">
            <a:spLocks noGrp="1"/>
          </p:cNvSpPr>
          <p:nvPr>
            <p:ph type="subTitle" idx="5"/>
          </p:nvPr>
        </p:nvSpPr>
        <p:spPr>
          <a:xfrm>
            <a:off x="5048519" y="3691375"/>
            <a:ext cx="1826400" cy="3678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SzPts val="1000"/>
              <a:buNone/>
            </a:pPr>
            <a:r>
              <a:rPr lang="en-CA">
                <a:solidFill>
                  <a:schemeClr val="lt1"/>
                </a:solidFill>
              </a:rPr>
              <a:t>Performance indicators: risk, max-drawdown, etc</a:t>
            </a:r>
            <a:endParaRPr>
              <a:solidFill>
                <a:schemeClr val="lt1"/>
              </a:solidFill>
            </a:endParaRPr>
          </a:p>
        </p:txBody>
      </p:sp>
      <p:grpSp>
        <p:nvGrpSpPr>
          <p:cNvPr id="381" name="Google Shape;381;p58"/>
          <p:cNvGrpSpPr/>
          <p:nvPr/>
        </p:nvGrpSpPr>
        <p:grpSpPr>
          <a:xfrm>
            <a:off x="5826119" y="3049055"/>
            <a:ext cx="271214" cy="383088"/>
            <a:chOff x="1333682" y="3344330"/>
            <a:chExt cx="271214" cy="383088"/>
          </a:xfrm>
        </p:grpSpPr>
        <p:sp>
          <p:nvSpPr>
            <p:cNvPr id="382" name="Google Shape;382;p58"/>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3" name="Google Shape;383;p58"/>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4" name="Google Shape;384;p58"/>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5" name="Google Shape;385;p58"/>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6" name="Google Shape;386;p58"/>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7" name="Google Shape;387;p58"/>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8" name="Google Shape;388;p58"/>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9" name="Google Shape;389;p58"/>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0" name="Google Shape;390;p58"/>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1" name="Google Shape;391;p58"/>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2" name="Google Shape;392;p58"/>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93" name="Google Shape;393;p58"/>
          <p:cNvGrpSpPr/>
          <p:nvPr/>
        </p:nvGrpSpPr>
        <p:grpSpPr>
          <a:xfrm>
            <a:off x="5782120" y="1319487"/>
            <a:ext cx="359213" cy="327807"/>
            <a:chOff x="1958520" y="2302574"/>
            <a:chExt cx="359213" cy="327807"/>
          </a:xfrm>
        </p:grpSpPr>
        <p:sp>
          <p:nvSpPr>
            <p:cNvPr id="394" name="Google Shape;394;p58"/>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5" name="Google Shape;395;p58"/>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6" name="Google Shape;396;p58"/>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00"/>
        <p:cNvGrpSpPr/>
        <p:nvPr/>
      </p:nvGrpSpPr>
      <p:grpSpPr>
        <a:xfrm>
          <a:off x="0" y="0"/>
          <a:ext cx="0" cy="0"/>
          <a:chOff x="0" y="0"/>
          <a:chExt cx="0" cy="0"/>
        </a:xfrm>
      </p:grpSpPr>
      <p:sp>
        <p:nvSpPr>
          <p:cNvPr id="401" name="Google Shape;401;p59"/>
          <p:cNvSpPr/>
          <p:nvPr/>
        </p:nvSpPr>
        <p:spPr>
          <a:xfrm>
            <a:off x="-1" y="1695900"/>
            <a:ext cx="4549200" cy="17517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2" name="Google Shape;402;p59"/>
          <p:cNvSpPr txBox="1">
            <a:spLocks noGrp="1"/>
          </p:cNvSpPr>
          <p:nvPr>
            <p:ph type="title"/>
          </p:nvPr>
        </p:nvSpPr>
        <p:spPr>
          <a:xfrm>
            <a:off x="1676549" y="2123400"/>
            <a:ext cx="2847000" cy="8967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2800"/>
              <a:buNone/>
            </a:pPr>
            <a:r>
              <a:rPr lang="en-CA">
                <a:solidFill>
                  <a:schemeClr val="lt1"/>
                </a:solidFill>
              </a:rPr>
              <a:t>Thanks</a:t>
            </a:r>
            <a:endParaRPr>
              <a:solidFill>
                <a:schemeClr val="lt1"/>
              </a:solidFill>
            </a:endParaRPr>
          </a:p>
        </p:txBody>
      </p:sp>
      <p:grpSp>
        <p:nvGrpSpPr>
          <p:cNvPr id="403" name="Google Shape;403;p59"/>
          <p:cNvGrpSpPr/>
          <p:nvPr/>
        </p:nvGrpSpPr>
        <p:grpSpPr>
          <a:xfrm>
            <a:off x="5701450" y="2395298"/>
            <a:ext cx="3442550" cy="2690001"/>
            <a:chOff x="5503605" y="983607"/>
            <a:chExt cx="3588232" cy="2803836"/>
          </a:xfrm>
        </p:grpSpPr>
        <p:pic>
          <p:nvPicPr>
            <p:cNvPr id="404" name="Google Shape;404;p59"/>
            <p:cNvPicPr preferRelativeResize="0"/>
            <p:nvPr/>
          </p:nvPicPr>
          <p:blipFill rotWithShape="1">
            <a:blip r:embed="rId4">
              <a:alphaModFix/>
            </a:blip>
            <a:srcRect b="41934"/>
            <a:stretch/>
          </p:blipFill>
          <p:spPr>
            <a:xfrm>
              <a:off x="5503605" y="983607"/>
              <a:ext cx="3588232" cy="2803836"/>
            </a:xfrm>
            <a:prstGeom prst="rect">
              <a:avLst/>
            </a:prstGeom>
            <a:noFill/>
            <a:ln>
              <a:noFill/>
            </a:ln>
          </p:spPr>
        </p:pic>
        <p:pic>
          <p:nvPicPr>
            <p:cNvPr id="405" name="Google Shape;405;p59"/>
            <p:cNvPicPr preferRelativeResize="0"/>
            <p:nvPr/>
          </p:nvPicPr>
          <p:blipFill>
            <a:blip r:embed="rId5">
              <a:alphaModFix/>
            </a:blip>
            <a:stretch>
              <a:fillRect/>
            </a:stretch>
          </p:blipFill>
          <p:spPr>
            <a:xfrm>
              <a:off x="7109435" y="1724361"/>
              <a:ext cx="322950" cy="316620"/>
            </a:xfrm>
            <a:prstGeom prst="rect">
              <a:avLst/>
            </a:prstGeom>
            <a:noFill/>
            <a:ln>
              <a:noFill/>
            </a:ln>
          </p:spPr>
        </p:pic>
      </p:grpSp>
      <p:sp>
        <p:nvSpPr>
          <p:cNvPr id="406" name="Google Shape;406;p59"/>
          <p:cNvSpPr/>
          <p:nvPr/>
        </p:nvSpPr>
        <p:spPr>
          <a:xfrm>
            <a:off x="6539925" y="1695900"/>
            <a:ext cx="1547700" cy="1187100"/>
          </a:xfrm>
          <a:prstGeom prst="wedgeRoundRectCallout">
            <a:avLst>
              <a:gd name="adj1" fmla="val -20833"/>
              <a:gd name="adj2" fmla="val 62500"/>
              <a:gd name="adj3" fmla="val 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CA">
                <a:solidFill>
                  <a:schemeClr val="lt1"/>
                </a:solidFill>
              </a:rPr>
              <a:t>We will take your questions now ^-^</a:t>
            </a:r>
            <a:endParaRPr>
              <a:solidFill>
                <a:schemeClr val="lt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4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CA" b="1">
                <a:latin typeface="Georgia"/>
                <a:ea typeface="Georgia"/>
                <a:cs typeface="Georgia"/>
                <a:sym typeface="Georgia"/>
              </a:rPr>
              <a:t>Content table</a:t>
            </a:r>
            <a:endParaRPr b="1">
              <a:latin typeface="Georgia"/>
              <a:ea typeface="Georgia"/>
              <a:cs typeface="Georgia"/>
              <a:sym typeface="Georgia"/>
            </a:endParaRPr>
          </a:p>
        </p:txBody>
      </p:sp>
      <p:pic>
        <p:nvPicPr>
          <p:cNvPr id="226" name="Google Shape;226;p46"/>
          <p:cNvPicPr preferRelativeResize="0"/>
          <p:nvPr/>
        </p:nvPicPr>
        <p:blipFill rotWithShape="1">
          <a:blip r:embed="rId3">
            <a:alphaModFix/>
          </a:blip>
          <a:srcRect/>
          <a:stretch/>
        </p:blipFill>
        <p:spPr>
          <a:xfrm>
            <a:off x="183999" y="4382697"/>
            <a:ext cx="1796075" cy="646600"/>
          </a:xfrm>
          <a:prstGeom prst="rect">
            <a:avLst/>
          </a:prstGeom>
          <a:noFill/>
          <a:ln>
            <a:noFill/>
          </a:ln>
        </p:spPr>
      </p:pic>
      <p:sp>
        <p:nvSpPr>
          <p:cNvPr id="227" name="Google Shape;227;p46"/>
          <p:cNvSpPr/>
          <p:nvPr/>
        </p:nvSpPr>
        <p:spPr>
          <a:xfrm>
            <a:off x="184000" y="1864500"/>
            <a:ext cx="2260200" cy="1414500"/>
          </a:xfrm>
          <a:prstGeom prst="chevron">
            <a:avLst>
              <a:gd name="adj" fmla="val 29006"/>
            </a:avLst>
          </a:prstGeom>
          <a:solidFill>
            <a:srgbClr val="CFE2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chemeClr val="dk1"/>
              </a:buClr>
              <a:buSzPts val="1100"/>
              <a:buFont typeface="Arial"/>
              <a:buNone/>
            </a:pPr>
            <a:r>
              <a:rPr lang="en-CA" b="1">
                <a:solidFill>
                  <a:schemeClr val="dk1"/>
                </a:solidFill>
              </a:rPr>
              <a:t>Product Overview</a:t>
            </a:r>
            <a:endParaRPr sz="1400" b="0" i="0" u="none" strike="noStrike" cap="none">
              <a:solidFill>
                <a:srgbClr val="000000"/>
              </a:solidFill>
              <a:latin typeface="Arial"/>
              <a:ea typeface="Arial"/>
              <a:cs typeface="Arial"/>
              <a:sym typeface="Arial"/>
            </a:endParaRPr>
          </a:p>
        </p:txBody>
      </p:sp>
      <p:sp>
        <p:nvSpPr>
          <p:cNvPr id="228" name="Google Shape;228;p46"/>
          <p:cNvSpPr/>
          <p:nvPr/>
        </p:nvSpPr>
        <p:spPr>
          <a:xfrm>
            <a:off x="2311800" y="1864500"/>
            <a:ext cx="2260200" cy="1414500"/>
          </a:xfrm>
          <a:prstGeom prst="chevron">
            <a:avLst>
              <a:gd name="adj" fmla="val 29006"/>
            </a:avLst>
          </a:prstGeom>
          <a:solidFill>
            <a:srgbClr val="CFE2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CA" b="1"/>
              <a:t>Chat-robot Design</a:t>
            </a:r>
            <a:endParaRPr sz="1400" b="1" i="0" u="none" strike="noStrike" cap="none">
              <a:solidFill>
                <a:srgbClr val="000000"/>
              </a:solidFill>
            </a:endParaRPr>
          </a:p>
        </p:txBody>
      </p:sp>
      <p:sp>
        <p:nvSpPr>
          <p:cNvPr id="229" name="Google Shape;229;p46"/>
          <p:cNvSpPr/>
          <p:nvPr/>
        </p:nvSpPr>
        <p:spPr>
          <a:xfrm>
            <a:off x="4477275" y="1864500"/>
            <a:ext cx="2260200" cy="1414500"/>
          </a:xfrm>
          <a:prstGeom prst="chevron">
            <a:avLst>
              <a:gd name="adj" fmla="val 29006"/>
            </a:avLst>
          </a:prstGeom>
          <a:solidFill>
            <a:srgbClr val="CFE2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CA" b="1"/>
              <a:t>DEMO </a:t>
            </a:r>
            <a:r>
              <a:rPr lang="en-CA" sz="1100" b="1"/>
              <a:t>WALK-THROUGH</a:t>
            </a:r>
            <a:endParaRPr sz="1100" b="1" u="none" strike="noStrike" cap="none">
              <a:solidFill>
                <a:srgbClr val="000000"/>
              </a:solidFill>
            </a:endParaRPr>
          </a:p>
        </p:txBody>
      </p:sp>
      <p:sp>
        <p:nvSpPr>
          <p:cNvPr id="230" name="Google Shape;230;p46"/>
          <p:cNvSpPr/>
          <p:nvPr/>
        </p:nvSpPr>
        <p:spPr>
          <a:xfrm>
            <a:off x="6642700" y="1864500"/>
            <a:ext cx="2260200" cy="1414500"/>
          </a:xfrm>
          <a:prstGeom prst="chevron">
            <a:avLst>
              <a:gd name="adj" fmla="val 29006"/>
            </a:avLst>
          </a:prstGeom>
          <a:solidFill>
            <a:srgbClr val="CFE2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CA" sz="1600" b="1">
                <a:solidFill>
                  <a:schemeClr val="dk1"/>
                </a:solidFill>
              </a:rPr>
              <a:t>Future</a:t>
            </a:r>
            <a:endParaRPr sz="1500" b="1" i="0" u="none" strike="noStrike" cap="none">
              <a:solidFill>
                <a:schemeClr val="dk1"/>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34"/>
        <p:cNvGrpSpPr/>
        <p:nvPr/>
      </p:nvGrpSpPr>
      <p:grpSpPr>
        <a:xfrm>
          <a:off x="0" y="0"/>
          <a:ext cx="0" cy="0"/>
          <a:chOff x="0" y="0"/>
          <a:chExt cx="0" cy="0"/>
        </a:xfrm>
      </p:grpSpPr>
      <p:sp>
        <p:nvSpPr>
          <p:cNvPr id="235" name="Google Shape;235;p47"/>
          <p:cNvSpPr txBox="1">
            <a:spLocks noGrp="1"/>
          </p:cNvSpPr>
          <p:nvPr>
            <p:ph type="ctrTitle"/>
          </p:nvPr>
        </p:nvSpPr>
        <p:spPr>
          <a:xfrm flipH="1">
            <a:off x="4101725" y="2243225"/>
            <a:ext cx="2755800" cy="19212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600"/>
              <a:buNone/>
            </a:pPr>
            <a:r>
              <a:rPr lang="en-CA">
                <a:solidFill>
                  <a:schemeClr val="lt1"/>
                </a:solidFill>
                <a:latin typeface="Georgia"/>
                <a:ea typeface="Georgia"/>
                <a:cs typeface="Georgia"/>
                <a:sym typeface="Georgia"/>
              </a:rPr>
              <a:t>Product Overview</a:t>
            </a:r>
            <a:endParaRPr>
              <a:solidFill>
                <a:schemeClr val="lt1"/>
              </a:solidFill>
              <a:latin typeface="Georgia"/>
              <a:ea typeface="Georgia"/>
              <a:cs typeface="Georgia"/>
              <a:sym typeface="Georgia"/>
            </a:endParaRPr>
          </a:p>
        </p:txBody>
      </p:sp>
      <p:sp>
        <p:nvSpPr>
          <p:cNvPr id="236" name="Google Shape;236;p47"/>
          <p:cNvSpPr txBox="1">
            <a:spLocks noGrp="1"/>
          </p:cNvSpPr>
          <p:nvPr>
            <p:ph type="title" idx="2"/>
          </p:nvPr>
        </p:nvSpPr>
        <p:spPr>
          <a:xfrm flipH="1">
            <a:off x="-746050" y="2419325"/>
            <a:ext cx="4488300" cy="16224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6000"/>
              <a:buNone/>
            </a:pPr>
            <a:r>
              <a:rPr lang="en-CA">
                <a:solidFill>
                  <a:schemeClr val="lt1"/>
                </a:solidFill>
              </a:rPr>
              <a:t>01</a:t>
            </a:r>
            <a:endParaRPr>
              <a:solidFill>
                <a:schemeClr val="lt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pic>
        <p:nvPicPr>
          <p:cNvPr id="241" name="Google Shape;241;p48"/>
          <p:cNvPicPr preferRelativeResize="0"/>
          <p:nvPr/>
        </p:nvPicPr>
        <p:blipFill rotWithShape="1">
          <a:blip r:embed="rId3">
            <a:alphaModFix/>
          </a:blip>
          <a:srcRect l="637" t="7910" r="2828" b="11365"/>
          <a:stretch/>
        </p:blipFill>
        <p:spPr>
          <a:xfrm>
            <a:off x="-20175" y="0"/>
            <a:ext cx="9164221" cy="5146176"/>
          </a:xfrm>
          <a:prstGeom prst="rect">
            <a:avLst/>
          </a:prstGeom>
          <a:noFill/>
          <a:ln>
            <a:noFill/>
          </a:ln>
        </p:spPr>
      </p:pic>
      <p:sp>
        <p:nvSpPr>
          <p:cNvPr id="242" name="Google Shape;242;p48"/>
          <p:cNvSpPr/>
          <p:nvPr/>
        </p:nvSpPr>
        <p:spPr>
          <a:xfrm>
            <a:off x="4610050" y="-42600"/>
            <a:ext cx="4533900" cy="5173800"/>
          </a:xfrm>
          <a:prstGeom prst="rect">
            <a:avLst/>
          </a:prstGeom>
          <a:solidFill>
            <a:schemeClr val="lt1">
              <a:alpha val="7216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 name="Google Shape;243;p48"/>
          <p:cNvSpPr txBox="1">
            <a:spLocks noGrp="1"/>
          </p:cNvSpPr>
          <p:nvPr>
            <p:ph type="subTitle" idx="4"/>
          </p:nvPr>
        </p:nvSpPr>
        <p:spPr>
          <a:xfrm>
            <a:off x="5438340" y="2013175"/>
            <a:ext cx="2877300" cy="295200"/>
          </a:xfrm>
          <a:prstGeom prst="rect">
            <a:avLst/>
          </a:prstGeom>
          <a:noFill/>
          <a:ln>
            <a:noFill/>
          </a:ln>
        </p:spPr>
        <p:txBody>
          <a:bodyPr spcFirstLastPara="1" wrap="square" lIns="91425" tIns="91425" rIns="91425" bIns="91425" anchor="t" anchorCtr="0">
            <a:noAutofit/>
          </a:bodyPr>
          <a:lstStyle/>
          <a:p>
            <a:pPr marL="457200" lvl="0" indent="-304800" algn="l" rtl="0">
              <a:lnSpc>
                <a:spcPct val="100000"/>
              </a:lnSpc>
              <a:spcBef>
                <a:spcPts val="0"/>
              </a:spcBef>
              <a:spcAft>
                <a:spcPts val="0"/>
              </a:spcAft>
              <a:buSzPts val="1200"/>
              <a:buChar char="●"/>
            </a:pPr>
            <a:r>
              <a:rPr lang="en-CA" sz="1200"/>
              <a:t> The Robo-advisor for Investment strategies !</a:t>
            </a:r>
            <a:endParaRPr sz="1200"/>
          </a:p>
          <a:p>
            <a:pPr marL="457200" lvl="0" indent="-304800" algn="l" rtl="0">
              <a:lnSpc>
                <a:spcPct val="100000"/>
              </a:lnSpc>
              <a:spcBef>
                <a:spcPts val="0"/>
              </a:spcBef>
              <a:spcAft>
                <a:spcPts val="0"/>
              </a:spcAft>
              <a:buSzPts val="1200"/>
              <a:buChar char="●"/>
            </a:pPr>
            <a:r>
              <a:rPr lang="en-CA" sz="1200"/>
              <a:t>What we offer: </a:t>
            </a:r>
            <a:endParaRPr sz="1200"/>
          </a:p>
          <a:p>
            <a:pPr marL="457200" lvl="0" indent="0" algn="l" rtl="0">
              <a:lnSpc>
                <a:spcPct val="100000"/>
              </a:lnSpc>
              <a:spcBef>
                <a:spcPts val="0"/>
              </a:spcBef>
              <a:spcAft>
                <a:spcPts val="0"/>
              </a:spcAft>
              <a:buNone/>
            </a:pPr>
            <a:r>
              <a:rPr lang="en-CA" sz="1200"/>
              <a:t>1. Optimal portfolio tailored to individual needs .</a:t>
            </a:r>
            <a:endParaRPr sz="1200"/>
          </a:p>
          <a:p>
            <a:pPr marL="457200" lvl="0" indent="0" algn="l" rtl="0">
              <a:lnSpc>
                <a:spcPct val="100000"/>
              </a:lnSpc>
              <a:spcBef>
                <a:spcPts val="0"/>
              </a:spcBef>
              <a:spcAft>
                <a:spcPts val="0"/>
              </a:spcAft>
              <a:buNone/>
            </a:pPr>
            <a:r>
              <a:rPr lang="en-CA" sz="1200"/>
              <a:t>2. Performance backed by historical look-back.</a:t>
            </a:r>
            <a:endParaRPr sz="1200"/>
          </a:p>
          <a:p>
            <a:pPr marL="457200" lvl="0" indent="-304800" algn="l" rtl="0">
              <a:lnSpc>
                <a:spcPct val="100000"/>
              </a:lnSpc>
              <a:spcBef>
                <a:spcPts val="0"/>
              </a:spcBef>
              <a:spcAft>
                <a:spcPts val="0"/>
              </a:spcAft>
              <a:buSzPts val="1200"/>
              <a:buChar char="●"/>
            </a:pPr>
            <a:r>
              <a:rPr lang="en-CA" sz="1200"/>
              <a:t>Our advantages over real agents: 1. Lower cost. 2. No middle man. 3. Instant response.4. Historical performance</a:t>
            </a:r>
            <a:endParaRPr/>
          </a:p>
        </p:txBody>
      </p:sp>
      <p:sp>
        <p:nvSpPr>
          <p:cNvPr id="244" name="Google Shape;244;p48"/>
          <p:cNvSpPr txBox="1">
            <a:spLocks noGrp="1"/>
          </p:cNvSpPr>
          <p:nvPr>
            <p:ph type="subTitle" idx="2"/>
          </p:nvPr>
        </p:nvSpPr>
        <p:spPr>
          <a:xfrm>
            <a:off x="845866" y="2013175"/>
            <a:ext cx="2877300" cy="295200"/>
          </a:xfrm>
          <a:prstGeom prst="rect">
            <a:avLst/>
          </a:prstGeom>
          <a:noFill/>
          <a:ln>
            <a:noFill/>
          </a:ln>
        </p:spPr>
        <p:txBody>
          <a:bodyPr spcFirstLastPara="1" wrap="square" lIns="91425" tIns="91425" rIns="91425" bIns="91425" anchor="t" anchorCtr="0">
            <a:noAutofit/>
          </a:bodyPr>
          <a:lstStyle/>
          <a:p>
            <a:pPr marL="457200" lvl="0" indent="-304800" algn="l" rtl="0">
              <a:lnSpc>
                <a:spcPct val="100000"/>
              </a:lnSpc>
              <a:spcBef>
                <a:spcPts val="0"/>
              </a:spcBef>
              <a:spcAft>
                <a:spcPts val="0"/>
              </a:spcAft>
              <a:buClr>
                <a:srgbClr val="FFFFFF"/>
              </a:buClr>
              <a:buSzPts val="1200"/>
              <a:buChar char="●"/>
            </a:pPr>
            <a:r>
              <a:rPr lang="en-CA" sz="1200">
                <a:solidFill>
                  <a:srgbClr val="FFFFFF"/>
                </a:solidFill>
              </a:rPr>
              <a:t>With the endless pandemic and escalated international conflict , financial instability has continued to be a concern.</a:t>
            </a:r>
            <a:endParaRPr sz="1200">
              <a:solidFill>
                <a:srgbClr val="FFFFFF"/>
              </a:solidFill>
            </a:endParaRPr>
          </a:p>
          <a:p>
            <a:pPr marL="457200" lvl="0" indent="-304800" algn="l" rtl="0">
              <a:lnSpc>
                <a:spcPct val="100000"/>
              </a:lnSpc>
              <a:spcBef>
                <a:spcPts val="0"/>
              </a:spcBef>
              <a:spcAft>
                <a:spcPts val="0"/>
              </a:spcAft>
              <a:buClr>
                <a:srgbClr val="FFFFFF"/>
              </a:buClr>
              <a:buSzPts val="1200"/>
              <a:buChar char="●"/>
            </a:pPr>
            <a:r>
              <a:rPr lang="en-CA" sz="1200">
                <a:solidFill>
                  <a:srgbClr val="FFFFFF"/>
                </a:solidFill>
              </a:rPr>
              <a:t>But this also creates window for benefiting from the recovery of economics..</a:t>
            </a:r>
            <a:endParaRPr sz="1200">
              <a:solidFill>
                <a:srgbClr val="FFFFFF"/>
              </a:solidFill>
            </a:endParaRPr>
          </a:p>
          <a:p>
            <a:pPr marL="457200" lvl="0" indent="-304800" algn="l" rtl="0">
              <a:lnSpc>
                <a:spcPct val="100000"/>
              </a:lnSpc>
              <a:spcBef>
                <a:spcPts val="0"/>
              </a:spcBef>
              <a:spcAft>
                <a:spcPts val="0"/>
              </a:spcAft>
              <a:buClr>
                <a:srgbClr val="FFFFFF"/>
              </a:buClr>
              <a:buSzPts val="1200"/>
              <a:buChar char="●"/>
            </a:pPr>
            <a:r>
              <a:rPr lang="en-CA" sz="1200">
                <a:solidFill>
                  <a:srgbClr val="FFFFFF"/>
                </a:solidFill>
              </a:rPr>
              <a:t>People with financial awareness want to invest.</a:t>
            </a:r>
            <a:endParaRPr sz="1200">
              <a:solidFill>
                <a:srgbClr val="FFFFFF"/>
              </a:solidFill>
            </a:endParaRPr>
          </a:p>
          <a:p>
            <a:pPr marL="457200" lvl="0" indent="-304800" algn="l" rtl="0">
              <a:lnSpc>
                <a:spcPct val="100000"/>
              </a:lnSpc>
              <a:spcBef>
                <a:spcPts val="0"/>
              </a:spcBef>
              <a:spcAft>
                <a:spcPts val="0"/>
              </a:spcAft>
              <a:buClr>
                <a:srgbClr val="FFFFFF"/>
              </a:buClr>
              <a:buSzPts val="1200"/>
              <a:buChar char="●"/>
            </a:pPr>
            <a:r>
              <a:rPr lang="en-CA" sz="1200">
                <a:solidFill>
                  <a:srgbClr val="FFFFFF"/>
                </a:solidFill>
              </a:rPr>
              <a:t>But where to start?</a:t>
            </a:r>
            <a:endParaRPr>
              <a:solidFill>
                <a:srgbClr val="FFFFFF"/>
              </a:solidFill>
            </a:endParaRPr>
          </a:p>
          <a:p>
            <a:pPr marL="0" lvl="0" indent="0" algn="l" rtl="0">
              <a:lnSpc>
                <a:spcPct val="115000"/>
              </a:lnSpc>
              <a:spcBef>
                <a:spcPts val="1600"/>
              </a:spcBef>
              <a:spcAft>
                <a:spcPts val="1600"/>
              </a:spcAft>
              <a:buSzPts val="1200"/>
              <a:buNone/>
            </a:pPr>
            <a:endParaRPr>
              <a:solidFill>
                <a:schemeClr val="lt1"/>
              </a:solidFill>
            </a:endParaRPr>
          </a:p>
        </p:txBody>
      </p:sp>
      <p:sp>
        <p:nvSpPr>
          <p:cNvPr id="245" name="Google Shape;245;p48"/>
          <p:cNvSpPr txBox="1">
            <a:spLocks noGrp="1"/>
          </p:cNvSpPr>
          <p:nvPr>
            <p:ph type="subTitle" idx="3"/>
          </p:nvPr>
        </p:nvSpPr>
        <p:spPr>
          <a:xfrm>
            <a:off x="5883290" y="1717975"/>
            <a:ext cx="2877300" cy="2952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1600"/>
              </a:spcAft>
              <a:buSzPts val="1200"/>
              <a:buNone/>
            </a:pPr>
            <a:r>
              <a:rPr lang="en-CA"/>
              <a:t>Our Solution</a:t>
            </a:r>
            <a:endParaRPr/>
          </a:p>
        </p:txBody>
      </p:sp>
      <p:sp>
        <p:nvSpPr>
          <p:cNvPr id="246" name="Google Shape;246;p48"/>
          <p:cNvSpPr txBox="1">
            <a:spLocks noGrp="1"/>
          </p:cNvSpPr>
          <p:nvPr>
            <p:ph type="ctrTitle" idx="4294967295"/>
          </p:nvPr>
        </p:nvSpPr>
        <p:spPr>
          <a:xfrm>
            <a:off x="1023475" y="1439275"/>
            <a:ext cx="2699700" cy="5739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2800"/>
              <a:buNone/>
            </a:pPr>
            <a:r>
              <a:rPr lang="en-CA">
                <a:solidFill>
                  <a:srgbClr val="FFFFFF"/>
                </a:solidFill>
              </a:rPr>
              <a:t>The demand</a:t>
            </a:r>
            <a:endParaRPr sz="2800">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50"/>
        <p:cNvGrpSpPr/>
        <p:nvPr/>
      </p:nvGrpSpPr>
      <p:grpSpPr>
        <a:xfrm>
          <a:off x="0" y="0"/>
          <a:ext cx="0" cy="0"/>
          <a:chOff x="0" y="0"/>
          <a:chExt cx="0" cy="0"/>
        </a:xfrm>
      </p:grpSpPr>
      <p:sp>
        <p:nvSpPr>
          <p:cNvPr id="251" name="Google Shape;251;p49"/>
          <p:cNvSpPr txBox="1">
            <a:spLocks noGrp="1"/>
          </p:cNvSpPr>
          <p:nvPr>
            <p:ph type="ctrTitle"/>
          </p:nvPr>
        </p:nvSpPr>
        <p:spPr>
          <a:xfrm flipH="1">
            <a:off x="2683575" y="1957625"/>
            <a:ext cx="2755800" cy="1921200"/>
          </a:xfrm>
          <a:prstGeom prst="rect">
            <a:avLst/>
          </a:prstGeom>
          <a:noFill/>
          <a:ln>
            <a:noFill/>
          </a:ln>
        </p:spPr>
        <p:txBody>
          <a:bodyPr spcFirstLastPara="1" wrap="square" lIns="91425" tIns="91425" rIns="91425" bIns="91425" anchor="b" anchorCtr="0">
            <a:noAutofit/>
          </a:bodyPr>
          <a:lstStyle/>
          <a:p>
            <a:pPr marL="0" lvl="0" indent="0" algn="r" rtl="0">
              <a:lnSpc>
                <a:spcPct val="100000"/>
              </a:lnSpc>
              <a:spcBef>
                <a:spcPts val="0"/>
              </a:spcBef>
              <a:spcAft>
                <a:spcPts val="0"/>
              </a:spcAft>
              <a:buSzPts val="3600"/>
              <a:buNone/>
            </a:pPr>
            <a:r>
              <a:rPr lang="en-CA">
                <a:solidFill>
                  <a:schemeClr val="lt1"/>
                </a:solidFill>
              </a:rPr>
              <a:t>Chatbot</a:t>
            </a:r>
            <a:endParaRPr>
              <a:solidFill>
                <a:schemeClr val="lt1"/>
              </a:solidFill>
            </a:endParaRPr>
          </a:p>
          <a:p>
            <a:pPr marL="0" lvl="0" indent="0" algn="r" rtl="0">
              <a:lnSpc>
                <a:spcPct val="100000"/>
              </a:lnSpc>
              <a:spcBef>
                <a:spcPts val="0"/>
              </a:spcBef>
              <a:spcAft>
                <a:spcPts val="0"/>
              </a:spcAft>
              <a:buSzPts val="3600"/>
              <a:buNone/>
            </a:pPr>
            <a:r>
              <a:rPr lang="en-CA">
                <a:solidFill>
                  <a:schemeClr val="lt1"/>
                </a:solidFill>
              </a:rPr>
              <a:t>Design</a:t>
            </a:r>
            <a:endParaRPr>
              <a:solidFill>
                <a:schemeClr val="lt1"/>
              </a:solidFill>
            </a:endParaRPr>
          </a:p>
        </p:txBody>
      </p:sp>
      <p:sp>
        <p:nvSpPr>
          <p:cNvPr id="252" name="Google Shape;252;p49"/>
          <p:cNvSpPr txBox="1">
            <a:spLocks noGrp="1"/>
          </p:cNvSpPr>
          <p:nvPr>
            <p:ph type="title" idx="2"/>
          </p:nvPr>
        </p:nvSpPr>
        <p:spPr>
          <a:xfrm flipH="1">
            <a:off x="3514050" y="2419325"/>
            <a:ext cx="4488300" cy="16224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6000"/>
              <a:buNone/>
            </a:pPr>
            <a:r>
              <a:rPr lang="en-CA">
                <a:solidFill>
                  <a:schemeClr val="lt1"/>
                </a:solidFill>
              </a:rPr>
              <a:t>02</a:t>
            </a:r>
            <a:endParaRPr>
              <a:solidFill>
                <a:schemeClr val="lt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56"/>
        <p:cNvGrpSpPr/>
        <p:nvPr/>
      </p:nvGrpSpPr>
      <p:grpSpPr>
        <a:xfrm>
          <a:off x="0" y="0"/>
          <a:ext cx="0" cy="0"/>
          <a:chOff x="0" y="0"/>
          <a:chExt cx="0" cy="0"/>
        </a:xfrm>
      </p:grpSpPr>
      <p:sp>
        <p:nvSpPr>
          <p:cNvPr id="257" name="Google Shape;257;p50"/>
          <p:cNvSpPr txBox="1">
            <a:spLocks noGrp="1"/>
          </p:cNvSpPr>
          <p:nvPr>
            <p:ph type="title" idx="4294967295"/>
          </p:nvPr>
        </p:nvSpPr>
        <p:spPr>
          <a:xfrm>
            <a:off x="204475" y="189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3131"/>
              <a:buNone/>
            </a:pPr>
            <a:r>
              <a:rPr lang="en-CA" sz="2750" b="1">
                <a:latin typeface="Georgia"/>
                <a:ea typeface="Georgia"/>
                <a:cs typeface="Georgia"/>
                <a:sym typeface="Georgia"/>
              </a:rPr>
              <a:t>Question flow</a:t>
            </a:r>
            <a:endParaRPr sz="2750" b="1">
              <a:latin typeface="Georgia"/>
              <a:ea typeface="Georgia"/>
              <a:cs typeface="Georgia"/>
              <a:sym typeface="Georgia"/>
            </a:endParaRPr>
          </a:p>
        </p:txBody>
      </p:sp>
      <p:pic>
        <p:nvPicPr>
          <p:cNvPr id="258" name="Google Shape;258;p50"/>
          <p:cNvPicPr preferRelativeResize="0"/>
          <p:nvPr/>
        </p:nvPicPr>
        <p:blipFill>
          <a:blip r:embed="rId3">
            <a:alphaModFix/>
          </a:blip>
          <a:stretch>
            <a:fillRect/>
          </a:stretch>
        </p:blipFill>
        <p:spPr>
          <a:xfrm>
            <a:off x="654766" y="742944"/>
            <a:ext cx="7772400" cy="41719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51"/>
          <p:cNvSpPr txBox="1">
            <a:spLocks noGrp="1"/>
          </p:cNvSpPr>
          <p:nvPr>
            <p:ph type="title" idx="4294967295"/>
          </p:nvPr>
        </p:nvSpPr>
        <p:spPr>
          <a:xfrm>
            <a:off x="204475" y="189025"/>
            <a:ext cx="8520600" cy="5727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3131"/>
              <a:buNone/>
            </a:pPr>
            <a:r>
              <a:rPr lang="en-CA" sz="2750" b="1">
                <a:latin typeface="Georgia"/>
                <a:ea typeface="Georgia"/>
                <a:cs typeface="Georgia"/>
                <a:sym typeface="Georgia"/>
              </a:rPr>
              <a:t>Some tech details – Chat Simulation</a:t>
            </a:r>
            <a:endParaRPr sz="2750" b="1">
              <a:latin typeface="Georgia"/>
              <a:ea typeface="Georgia"/>
              <a:cs typeface="Georgia"/>
              <a:sym typeface="Georgia"/>
            </a:endParaRPr>
          </a:p>
        </p:txBody>
      </p:sp>
      <p:pic>
        <p:nvPicPr>
          <p:cNvPr id="264" name="Google Shape;264;p51"/>
          <p:cNvPicPr preferRelativeResize="0"/>
          <p:nvPr/>
        </p:nvPicPr>
        <p:blipFill>
          <a:blip r:embed="rId3">
            <a:alphaModFix/>
          </a:blip>
          <a:stretch>
            <a:fillRect/>
          </a:stretch>
        </p:blipFill>
        <p:spPr>
          <a:xfrm>
            <a:off x="1322113" y="1121588"/>
            <a:ext cx="6631674" cy="2696550"/>
          </a:xfrm>
          <a:prstGeom prst="rect">
            <a:avLst/>
          </a:prstGeom>
          <a:noFill/>
          <a:ln>
            <a:noFill/>
          </a:ln>
        </p:spPr>
      </p:pic>
      <p:sp>
        <p:nvSpPr>
          <p:cNvPr id="265" name="Google Shape;265;p51"/>
          <p:cNvSpPr txBox="1"/>
          <p:nvPr/>
        </p:nvSpPr>
        <p:spPr>
          <a:xfrm>
            <a:off x="965500" y="4178000"/>
            <a:ext cx="7344900" cy="4002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Font typeface="Open Sans Light"/>
              <a:buChar char="●"/>
            </a:pPr>
            <a:r>
              <a:rPr lang="en-CA">
                <a:latin typeface="Open Sans Light"/>
                <a:ea typeface="Open Sans Light"/>
                <a:cs typeface="Open Sans Light"/>
                <a:sym typeface="Open Sans Light"/>
              </a:rPr>
              <a:t>Check if the chat-robo behaves the way we expect it to.</a:t>
            </a:r>
            <a:endParaRPr>
              <a:latin typeface="Open Sans Light"/>
              <a:ea typeface="Open Sans Light"/>
              <a:cs typeface="Open Sans Light"/>
              <a:sym typeface="Open Sans Light"/>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69"/>
        <p:cNvGrpSpPr/>
        <p:nvPr/>
      </p:nvGrpSpPr>
      <p:grpSpPr>
        <a:xfrm>
          <a:off x="0" y="0"/>
          <a:ext cx="0" cy="0"/>
          <a:chOff x="0" y="0"/>
          <a:chExt cx="0" cy="0"/>
        </a:xfrm>
      </p:grpSpPr>
      <p:sp>
        <p:nvSpPr>
          <p:cNvPr id="270" name="Google Shape;270;p52"/>
          <p:cNvSpPr txBox="1">
            <a:spLocks noGrp="1"/>
          </p:cNvSpPr>
          <p:nvPr>
            <p:ph type="ctrTitle"/>
          </p:nvPr>
        </p:nvSpPr>
        <p:spPr>
          <a:xfrm flipH="1">
            <a:off x="4124875" y="1847575"/>
            <a:ext cx="3090000" cy="19212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0"/>
              </a:spcBef>
              <a:spcAft>
                <a:spcPts val="0"/>
              </a:spcAft>
              <a:buSzPts val="3600"/>
              <a:buNone/>
            </a:pPr>
            <a:r>
              <a:rPr lang="en-CA">
                <a:solidFill>
                  <a:schemeClr val="lt1"/>
                </a:solidFill>
              </a:rPr>
              <a:t>Demo</a:t>
            </a:r>
            <a:endParaRPr>
              <a:solidFill>
                <a:schemeClr val="lt1"/>
              </a:solidFill>
            </a:endParaRPr>
          </a:p>
          <a:p>
            <a:pPr marL="0" lvl="0" indent="0" algn="l" rtl="0">
              <a:lnSpc>
                <a:spcPct val="100000"/>
              </a:lnSpc>
              <a:spcBef>
                <a:spcPts val="0"/>
              </a:spcBef>
              <a:spcAft>
                <a:spcPts val="0"/>
              </a:spcAft>
              <a:buSzPts val="3600"/>
              <a:buNone/>
            </a:pPr>
            <a:r>
              <a:rPr lang="en-CA">
                <a:solidFill>
                  <a:schemeClr val="lt1"/>
                </a:solidFill>
              </a:rPr>
              <a:t>Walk-through</a:t>
            </a:r>
            <a:endParaRPr>
              <a:solidFill>
                <a:schemeClr val="lt1"/>
              </a:solidFill>
            </a:endParaRPr>
          </a:p>
        </p:txBody>
      </p:sp>
      <p:sp>
        <p:nvSpPr>
          <p:cNvPr id="271" name="Google Shape;271;p52"/>
          <p:cNvSpPr txBox="1">
            <a:spLocks noGrp="1"/>
          </p:cNvSpPr>
          <p:nvPr>
            <p:ph type="title" idx="2"/>
          </p:nvPr>
        </p:nvSpPr>
        <p:spPr>
          <a:xfrm flipH="1">
            <a:off x="-517450" y="2419325"/>
            <a:ext cx="4488300" cy="16224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16000"/>
              <a:buNone/>
            </a:pPr>
            <a:r>
              <a:rPr lang="en-CA">
                <a:solidFill>
                  <a:schemeClr val="lt1"/>
                </a:solidFill>
              </a:rPr>
              <a:t>03</a:t>
            </a:r>
            <a:endParaRPr>
              <a:solidFill>
                <a:schemeClr val="lt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6" name="Google Shape;276;p53"/>
          <p:cNvSpPr txBox="1">
            <a:spLocks noGrp="1"/>
          </p:cNvSpPr>
          <p:nvPr>
            <p:ph type="title" idx="4294967295"/>
          </p:nvPr>
        </p:nvSpPr>
        <p:spPr>
          <a:xfrm>
            <a:off x="204475" y="189025"/>
            <a:ext cx="8520600" cy="572700"/>
          </a:xfrm>
          <a:prstGeom prst="rect">
            <a:avLst/>
          </a:prstGeom>
          <a:noFill/>
          <a:ln>
            <a:noFill/>
          </a:ln>
        </p:spPr>
        <p:txBody>
          <a:bodyPr spcFirstLastPara="1" wrap="square" lIns="91425" tIns="91425" rIns="91425" bIns="91425" anchor="t" anchorCtr="0">
            <a:normAutofit fontScale="90000"/>
          </a:bodyPr>
          <a:lstStyle/>
          <a:p>
            <a:pPr marL="457200" lvl="0" indent="-385762" algn="l" rtl="0">
              <a:lnSpc>
                <a:spcPct val="100000"/>
              </a:lnSpc>
              <a:spcBef>
                <a:spcPts val="0"/>
              </a:spcBef>
              <a:spcAft>
                <a:spcPts val="0"/>
              </a:spcAft>
              <a:buSzPct val="100000"/>
              <a:buFont typeface="Georgia"/>
              <a:buAutoNum type="arabicPeriod"/>
            </a:pPr>
            <a:r>
              <a:rPr lang="en-CA" sz="2750" b="1">
                <a:latin typeface="Georgia"/>
                <a:ea typeface="Georgia"/>
                <a:cs typeface="Georgia"/>
                <a:sym typeface="Georgia"/>
              </a:rPr>
              <a:t>Chat User Interface</a:t>
            </a:r>
            <a:endParaRPr sz="2750" b="1">
              <a:latin typeface="Georgia"/>
              <a:ea typeface="Georgia"/>
              <a:cs typeface="Georgia"/>
              <a:sym typeface="Georgia"/>
            </a:endParaRPr>
          </a:p>
        </p:txBody>
      </p:sp>
      <p:sp>
        <p:nvSpPr>
          <p:cNvPr id="2" name="TextBox 1">
            <a:extLst>
              <a:ext uri="{FF2B5EF4-FFF2-40B4-BE49-F238E27FC236}">
                <a16:creationId xmlns:a16="http://schemas.microsoft.com/office/drawing/2014/main" id="{51DFAF9F-281A-D279-15C2-4B80CE7C0138}"/>
              </a:ext>
            </a:extLst>
          </p:cNvPr>
          <p:cNvSpPr txBox="1"/>
          <p:nvPr/>
        </p:nvSpPr>
        <p:spPr>
          <a:xfrm>
            <a:off x="458666" y="4662593"/>
            <a:ext cx="8432117" cy="307777"/>
          </a:xfrm>
          <a:prstGeom prst="rect">
            <a:avLst/>
          </a:prstGeom>
          <a:noFill/>
        </p:spPr>
        <p:txBody>
          <a:bodyPr wrap="none" rtlCol="0">
            <a:spAutoFit/>
          </a:bodyPr>
          <a:lstStyle/>
          <a:p>
            <a:r>
              <a:rPr lang="en-US" dirty="0"/>
              <a:t>Video Link: </a:t>
            </a:r>
            <a:r>
              <a:rPr lang="en-US" dirty="0">
                <a:hlinkClick r:id="rId5"/>
              </a:rPr>
              <a:t>https://drive.google.com/file/d/1FhTP2pz876BebiWP_K24ngrGhWKgXurk/view?usp=sharing</a:t>
            </a:r>
            <a:r>
              <a:rPr lang="en-US" dirty="0"/>
              <a:t> </a:t>
            </a:r>
          </a:p>
        </p:txBody>
      </p:sp>
      <p:pic>
        <p:nvPicPr>
          <p:cNvPr id="3" name="FW_CHAT.MP4" descr="FW_CHAT.MP4">
            <a:hlinkClick r:id="" action="ppaction://media"/>
            <a:extLst>
              <a:ext uri="{FF2B5EF4-FFF2-40B4-BE49-F238E27FC236}">
                <a16:creationId xmlns:a16="http://schemas.microsoft.com/office/drawing/2014/main" id="{390A157D-E060-0300-0867-FD7044E2C66D}"/>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3485947" y="761725"/>
            <a:ext cx="2172106" cy="386046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03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Invesment Business Plan by Slidego">
  <a:themeElements>
    <a:clrScheme name="Simple Light">
      <a:dk1>
        <a:srgbClr val="254C6D"/>
      </a:dk1>
      <a:lt1>
        <a:srgbClr val="F3F3F3"/>
      </a:lt1>
      <a:dk2>
        <a:srgbClr val="254C6D"/>
      </a:dk2>
      <a:lt2>
        <a:srgbClr val="EEEEEE"/>
      </a:lt2>
      <a:accent1>
        <a:srgbClr val="254C6D"/>
      </a:accent1>
      <a:accent2>
        <a:srgbClr val="254C6D"/>
      </a:accent2>
      <a:accent3>
        <a:srgbClr val="254C6D"/>
      </a:accent3>
      <a:accent4>
        <a:srgbClr val="254C6D"/>
      </a:accent4>
      <a:accent5>
        <a:srgbClr val="254C6D"/>
      </a:accent5>
      <a:accent6>
        <a:srgbClr val="254C6D"/>
      </a:accent6>
      <a:hlink>
        <a:srgbClr val="254C6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910</Words>
  <Application>Microsoft Macintosh PowerPoint</Application>
  <PresentationFormat>On-screen Show (16:9)</PresentationFormat>
  <Paragraphs>83</Paragraphs>
  <Slides>15</Slides>
  <Notes>15</Notes>
  <HiddenSlides>0</HiddenSlides>
  <MMClips>1</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15</vt:i4>
      </vt:variant>
    </vt:vector>
  </HeadingPairs>
  <TitlesOfParts>
    <vt:vector size="25" baseType="lpstr">
      <vt:lpstr>Arial</vt:lpstr>
      <vt:lpstr>Courier New</vt:lpstr>
      <vt:lpstr>Open Sans Light</vt:lpstr>
      <vt:lpstr>Fira Sans Extra Condensed Medium</vt:lpstr>
      <vt:lpstr>Georgia</vt:lpstr>
      <vt:lpstr>Open Sans</vt:lpstr>
      <vt:lpstr>Trebuchet MS</vt:lpstr>
      <vt:lpstr>DM Serif Display</vt:lpstr>
      <vt:lpstr>Simple Light</vt:lpstr>
      <vt:lpstr>Invesment Business Plan by Slidego</vt:lpstr>
      <vt:lpstr>      MIE 1622: Robo-advisor   April 18, 2022      Pai Peng 1002725394   Liyan Liu 1002896100   Yiqi Fei 1003630314   Beishi He 1005039548   Zhengkun Chen 1004142331 </vt:lpstr>
      <vt:lpstr>Content table</vt:lpstr>
      <vt:lpstr>Product Overview</vt:lpstr>
      <vt:lpstr>The demand</vt:lpstr>
      <vt:lpstr>Chatbot Design</vt:lpstr>
      <vt:lpstr>Question flow</vt:lpstr>
      <vt:lpstr>Some tech details – Chat Simulation</vt:lpstr>
      <vt:lpstr>Demo Walk-through</vt:lpstr>
      <vt:lpstr>Chat User Interface</vt:lpstr>
      <vt:lpstr>2. Backend process</vt:lpstr>
      <vt:lpstr>3. Deliverable</vt:lpstr>
      <vt:lpstr>Future  improvements</vt:lpstr>
      <vt:lpstr>Extensions to the chat-bot</vt:lpstr>
      <vt:lpstr>Up-to-date  data</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MIE 1622: Robo-advisor   April 18, 2022      Pai Peng 1002725394   Liyan Liu 1002896100   Yiqi Fei 1003630314   Beishi He 1005039548   Zhengkun Chen 1004142331 </dc:title>
  <cp:lastModifiedBy>Yiqi Fei</cp:lastModifiedBy>
  <cp:revision>1</cp:revision>
  <dcterms:modified xsi:type="dcterms:W3CDTF">2022-04-18T00:08:41Z</dcterms:modified>
</cp:coreProperties>
</file>